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7" r:id="rId2"/>
    <p:sldId id="48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フリーフォーム: 図形 253">
            <a:extLst>
              <a:ext uri="{FF2B5EF4-FFF2-40B4-BE49-F238E27FC236}">
                <a16:creationId xmlns:a16="http://schemas.microsoft.com/office/drawing/2014/main" id="{9B5FBCE2-22AA-4B74-ADDB-0AFD11B2F7C2}"/>
              </a:ext>
            </a:extLst>
          </p:cNvPr>
          <p:cNvSpPr/>
          <p:nvPr/>
        </p:nvSpPr>
        <p:spPr bwMode="auto">
          <a:xfrm>
            <a:off x="8431334" y="3975362"/>
            <a:ext cx="601754" cy="601753"/>
          </a:xfrm>
          <a:custGeom>
            <a:avLst/>
            <a:gdLst>
              <a:gd name="connsiteX0" fmla="*/ 1661838 w 3323674"/>
              <a:gd name="connsiteY0" fmla="*/ 0 h 3323669"/>
              <a:gd name="connsiteX1" fmla="*/ 2994519 w 3323674"/>
              <a:gd name="connsiteY1" fmla="*/ 658294 h 3323669"/>
              <a:gd name="connsiteX2" fmla="*/ 3323674 w 3323674"/>
              <a:gd name="connsiteY2" fmla="*/ 2137463 h 3323669"/>
              <a:gd name="connsiteX3" fmla="*/ 2401414 w 3323674"/>
              <a:gd name="connsiteY3" fmla="*/ 3323668 h 3323669"/>
              <a:gd name="connsiteX4" fmla="*/ 2058961 w 3323674"/>
              <a:gd name="connsiteY4" fmla="*/ 3323669 h 3323669"/>
              <a:gd name="connsiteX5" fmla="*/ 2501425 w 3323674"/>
              <a:gd name="connsiteY5" fmla="*/ 2740098 h 3323669"/>
              <a:gd name="connsiteX6" fmla="*/ 2500501 w 3323674"/>
              <a:gd name="connsiteY6" fmla="*/ 2739397 h 3323669"/>
              <a:gd name="connsiteX7" fmla="*/ 3031116 w 3323674"/>
              <a:gd name="connsiteY7" fmla="*/ 2056914 h 3323669"/>
              <a:gd name="connsiteX8" fmla="*/ 2757707 w 3323674"/>
              <a:gd name="connsiteY8" fmla="*/ 828244 h 3323669"/>
              <a:gd name="connsiteX9" fmla="*/ 1650715 w 3323674"/>
              <a:gd name="connsiteY9" fmla="*/ 281431 h 3323669"/>
              <a:gd name="connsiteX10" fmla="*/ 543724 w 3323674"/>
              <a:gd name="connsiteY10" fmla="*/ 828245 h 3323669"/>
              <a:gd name="connsiteX11" fmla="*/ 270315 w 3323674"/>
              <a:gd name="connsiteY11" fmla="*/ 2056914 h 3323669"/>
              <a:gd name="connsiteX12" fmla="*/ 1036383 w 3323674"/>
              <a:gd name="connsiteY12" fmla="*/ 3042239 h 3323669"/>
              <a:gd name="connsiteX13" fmla="*/ 1555459 w 3323674"/>
              <a:gd name="connsiteY13" fmla="*/ 3042239 h 3323669"/>
              <a:gd name="connsiteX14" fmla="*/ 2244441 w 3323674"/>
              <a:gd name="connsiteY14" fmla="*/ 2133533 h 3323669"/>
              <a:gd name="connsiteX15" fmla="*/ 2247351 w 3323674"/>
              <a:gd name="connsiteY15" fmla="*/ 2135739 h 3323669"/>
              <a:gd name="connsiteX16" fmla="*/ 2440378 w 3323674"/>
              <a:gd name="connsiteY16" fmla="*/ 1887466 h 3323669"/>
              <a:gd name="connsiteX17" fmla="*/ 2284227 w 3323674"/>
              <a:gd name="connsiteY17" fmla="*/ 1185758 h 3323669"/>
              <a:gd name="connsiteX18" fmla="*/ 1652013 w 3323674"/>
              <a:gd name="connsiteY18" fmla="*/ 873467 h 3323669"/>
              <a:gd name="connsiteX19" fmla="*/ 1019798 w 3323674"/>
              <a:gd name="connsiteY19" fmla="*/ 1185758 h 3323669"/>
              <a:gd name="connsiteX20" fmla="*/ 863647 w 3323674"/>
              <a:gd name="connsiteY20" fmla="*/ 1887466 h 3323669"/>
              <a:gd name="connsiteX21" fmla="*/ 1300247 w 3323674"/>
              <a:gd name="connsiteY21" fmla="*/ 2449022 h 3323669"/>
              <a:gd name="connsiteX22" fmla="*/ 1854110 w 3323674"/>
              <a:gd name="connsiteY22" fmla="*/ 1718526 h 3323669"/>
              <a:gd name="connsiteX23" fmla="*/ 1814116 w 3323674"/>
              <a:gd name="connsiteY23" fmla="*/ 1538784 h 3323669"/>
              <a:gd name="connsiteX24" fmla="*/ 1650714 w 3323674"/>
              <a:gd name="connsiteY24" fmla="*/ 1458071 h 3323669"/>
              <a:gd name="connsiteX25" fmla="*/ 1487314 w 3323674"/>
              <a:gd name="connsiteY25" fmla="*/ 1538784 h 3323669"/>
              <a:gd name="connsiteX26" fmla="*/ 1449050 w 3323674"/>
              <a:gd name="connsiteY26" fmla="*/ 1710752 h 3323669"/>
              <a:gd name="connsiteX27" fmla="*/ 1156397 w 3323674"/>
              <a:gd name="connsiteY27" fmla="*/ 1788891 h 3323669"/>
              <a:gd name="connsiteX28" fmla="*/ 1251747 w 3323674"/>
              <a:gd name="connsiteY28" fmla="*/ 1360416 h 3323669"/>
              <a:gd name="connsiteX29" fmla="*/ 1652013 w 3323674"/>
              <a:gd name="connsiteY29" fmla="*/ 1162702 h 3323669"/>
              <a:gd name="connsiteX30" fmla="*/ 2052278 w 3323674"/>
              <a:gd name="connsiteY30" fmla="*/ 1360415 h 3323669"/>
              <a:gd name="connsiteX31" fmla="*/ 2151143 w 3323674"/>
              <a:gd name="connsiteY31" fmla="*/ 1804685 h 3323669"/>
              <a:gd name="connsiteX32" fmla="*/ 2044517 w 3323674"/>
              <a:gd name="connsiteY32" fmla="*/ 1941826 h 3323669"/>
              <a:gd name="connsiteX33" fmla="*/ 1446664 w 3323674"/>
              <a:gd name="connsiteY33" fmla="*/ 2730340 h 3323669"/>
              <a:gd name="connsiteX34" fmla="*/ 1445051 w 3323674"/>
              <a:gd name="connsiteY34" fmla="*/ 2729115 h 3323669"/>
              <a:gd name="connsiteX35" fmla="*/ 1432578 w 3323674"/>
              <a:gd name="connsiteY35" fmla="*/ 2745566 h 3323669"/>
              <a:gd name="connsiteX36" fmla="*/ 1169710 w 3323674"/>
              <a:gd name="connsiteY36" fmla="*/ 2745566 h 3323669"/>
              <a:gd name="connsiteX37" fmla="*/ 568278 w 3323674"/>
              <a:gd name="connsiteY37" fmla="*/ 1972004 h 3323669"/>
              <a:gd name="connsiteX38" fmla="*/ 782928 w 3323674"/>
              <a:gd name="connsiteY38" fmla="*/ 1007394 h 3323669"/>
              <a:gd name="connsiteX39" fmla="*/ 1652012 w 3323674"/>
              <a:gd name="connsiteY39" fmla="*/ 578098 h 3323669"/>
              <a:gd name="connsiteX40" fmla="*/ 2521097 w 3323674"/>
              <a:gd name="connsiteY40" fmla="*/ 1007393 h 3323669"/>
              <a:gd name="connsiteX41" fmla="*/ 2735747 w 3323674"/>
              <a:gd name="connsiteY41" fmla="*/ 1972004 h 3323669"/>
              <a:gd name="connsiteX42" fmla="*/ 2367907 w 3323674"/>
              <a:gd name="connsiteY42" fmla="*/ 2445120 h 3323669"/>
              <a:gd name="connsiteX43" fmla="*/ 1719085 w 3323674"/>
              <a:gd name="connsiteY43" fmla="*/ 3300858 h 3323669"/>
              <a:gd name="connsiteX44" fmla="*/ 1717472 w 3323674"/>
              <a:gd name="connsiteY44" fmla="*/ 3299635 h 3323669"/>
              <a:gd name="connsiteX45" fmla="*/ 1699249 w 3323674"/>
              <a:gd name="connsiteY45" fmla="*/ 3323669 h 3323669"/>
              <a:gd name="connsiteX46" fmla="*/ 922262 w 3323674"/>
              <a:gd name="connsiteY46" fmla="*/ 3323669 h 3323669"/>
              <a:gd name="connsiteX47" fmla="*/ 0 w 3323674"/>
              <a:gd name="connsiteY47" fmla="*/ 2137463 h 3323669"/>
              <a:gd name="connsiteX48" fmla="*/ 329156 w 3323674"/>
              <a:gd name="connsiteY48" fmla="*/ 658295 h 33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23674" h="3323669">
                <a:moveTo>
                  <a:pt x="1661838" y="0"/>
                </a:moveTo>
                <a:lnTo>
                  <a:pt x="2994519" y="658294"/>
                </a:lnTo>
                <a:lnTo>
                  <a:pt x="3323674" y="2137463"/>
                </a:lnTo>
                <a:lnTo>
                  <a:pt x="2401414" y="3323668"/>
                </a:lnTo>
                <a:lnTo>
                  <a:pt x="2058961" y="3323669"/>
                </a:lnTo>
                <a:lnTo>
                  <a:pt x="2501425" y="2740098"/>
                </a:lnTo>
                <a:lnTo>
                  <a:pt x="2500501" y="2739397"/>
                </a:lnTo>
                <a:lnTo>
                  <a:pt x="3031116" y="2056914"/>
                </a:lnTo>
                <a:lnTo>
                  <a:pt x="2757707" y="828244"/>
                </a:lnTo>
                <a:lnTo>
                  <a:pt x="1650715" y="281431"/>
                </a:lnTo>
                <a:lnTo>
                  <a:pt x="543724" y="828245"/>
                </a:lnTo>
                <a:lnTo>
                  <a:pt x="270315" y="2056914"/>
                </a:lnTo>
                <a:lnTo>
                  <a:pt x="1036383" y="3042239"/>
                </a:lnTo>
                <a:lnTo>
                  <a:pt x="1555459" y="3042239"/>
                </a:lnTo>
                <a:lnTo>
                  <a:pt x="2244441" y="2133533"/>
                </a:lnTo>
                <a:lnTo>
                  <a:pt x="2247351" y="2135739"/>
                </a:lnTo>
                <a:lnTo>
                  <a:pt x="2440378" y="1887466"/>
                </a:lnTo>
                <a:lnTo>
                  <a:pt x="2284227" y="1185758"/>
                </a:lnTo>
                <a:lnTo>
                  <a:pt x="1652013" y="873467"/>
                </a:lnTo>
                <a:lnTo>
                  <a:pt x="1019798" y="1185758"/>
                </a:lnTo>
                <a:lnTo>
                  <a:pt x="863647" y="1887466"/>
                </a:lnTo>
                <a:lnTo>
                  <a:pt x="1300247" y="2449022"/>
                </a:lnTo>
                <a:lnTo>
                  <a:pt x="1854110" y="1718526"/>
                </a:lnTo>
                <a:lnTo>
                  <a:pt x="1814116" y="1538784"/>
                </a:lnTo>
                <a:lnTo>
                  <a:pt x="1650714" y="1458071"/>
                </a:lnTo>
                <a:lnTo>
                  <a:pt x="1487314" y="1538784"/>
                </a:lnTo>
                <a:lnTo>
                  <a:pt x="1449050" y="1710752"/>
                </a:lnTo>
                <a:lnTo>
                  <a:pt x="1156397" y="1788891"/>
                </a:lnTo>
                <a:lnTo>
                  <a:pt x="1251747" y="1360416"/>
                </a:lnTo>
                <a:lnTo>
                  <a:pt x="1652013" y="1162702"/>
                </a:lnTo>
                <a:lnTo>
                  <a:pt x="2052278" y="1360415"/>
                </a:lnTo>
                <a:lnTo>
                  <a:pt x="2151143" y="1804685"/>
                </a:lnTo>
                <a:lnTo>
                  <a:pt x="2044517" y="1941826"/>
                </a:lnTo>
                <a:lnTo>
                  <a:pt x="1446664" y="2730340"/>
                </a:lnTo>
                <a:lnTo>
                  <a:pt x="1445051" y="2729115"/>
                </a:lnTo>
                <a:lnTo>
                  <a:pt x="1432578" y="2745566"/>
                </a:lnTo>
                <a:lnTo>
                  <a:pt x="1169710" y="2745566"/>
                </a:lnTo>
                <a:lnTo>
                  <a:pt x="568278" y="1972004"/>
                </a:lnTo>
                <a:lnTo>
                  <a:pt x="782928" y="1007394"/>
                </a:lnTo>
                <a:lnTo>
                  <a:pt x="1652012" y="578098"/>
                </a:lnTo>
                <a:lnTo>
                  <a:pt x="2521097" y="1007393"/>
                </a:lnTo>
                <a:lnTo>
                  <a:pt x="2735747" y="1972004"/>
                </a:lnTo>
                <a:lnTo>
                  <a:pt x="2367907" y="2445120"/>
                </a:lnTo>
                <a:lnTo>
                  <a:pt x="1719085" y="3300858"/>
                </a:lnTo>
                <a:lnTo>
                  <a:pt x="1717472" y="3299635"/>
                </a:lnTo>
                <a:lnTo>
                  <a:pt x="1699249" y="3323669"/>
                </a:lnTo>
                <a:lnTo>
                  <a:pt x="922262" y="3323669"/>
                </a:lnTo>
                <a:lnTo>
                  <a:pt x="0" y="2137463"/>
                </a:lnTo>
                <a:lnTo>
                  <a:pt x="329156" y="658295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07A0F25-C333-456C-8DBF-D0F89BBBB495}"/>
              </a:ext>
            </a:extLst>
          </p:cNvPr>
          <p:cNvGrpSpPr/>
          <p:nvPr/>
        </p:nvGrpSpPr>
        <p:grpSpPr>
          <a:xfrm>
            <a:off x="1190640" y="866064"/>
            <a:ext cx="2122997" cy="2673890"/>
            <a:chOff x="1190640" y="866064"/>
            <a:chExt cx="2122997" cy="267389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6D4BB1E-7BDA-473E-AC65-E6FBC37FBC18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03DC1E6-6885-46BE-9A65-1C393309D756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9E4D4366-5791-4200-BF69-84243531F71F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CBA476C-D8E2-4348-8B57-6E93455622E5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38790" cy="2575192"/>
                <a:chOff x="1190640" y="964762"/>
                <a:chExt cx="1638790" cy="2575192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7EB716E-D4F3-48CA-8A4E-D26D6F7A25FF}"/>
                    </a:ext>
                  </a:extLst>
                </p:cNvPr>
                <p:cNvSpPr/>
                <p:nvPr/>
              </p:nvSpPr>
              <p:spPr>
                <a:xfrm flipH="1">
                  <a:off x="2515265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4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二等辺三角形 49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平行四辺形 51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4F2294FE-4A26-4EC3-AC46-3B958B3C09CF}"/>
                      </a:ext>
                    </a:extLst>
                  </p:cNvPr>
                  <p:cNvSpPr/>
                  <p:nvPr/>
                </p:nvSpPr>
                <p:spPr>
                  <a:xfrm>
                    <a:off x="815130" y="1268682"/>
                    <a:ext cx="24690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5" name="月 254">
                    <a:extLst>
                      <a:ext uri="{FF2B5EF4-FFF2-40B4-BE49-F238E27FC236}">
                        <a16:creationId xmlns:a16="http://schemas.microsoft.com/office/drawing/2014/main" id="{85740B73-D128-49B9-844B-A71D846842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766367"/>
                    <a:ext cx="66360" cy="11478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月 255">
                    <a:extLst>
                      <a:ext uri="{FF2B5EF4-FFF2-40B4-BE49-F238E27FC236}">
                        <a16:creationId xmlns:a16="http://schemas.microsoft.com/office/drawing/2014/main" id="{A750D78C-96FC-40A1-BEF1-D089844619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766369"/>
                    <a:ext cx="66362" cy="11478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9222FEE-B32F-4223-8D77-D9EC7A3FEEA8}"/>
                  </a:ext>
                </a:extLst>
              </p:cNvPr>
              <p:cNvGrpSpPr/>
              <p:nvPr/>
            </p:nvGrpSpPr>
            <p:grpSpPr>
              <a:xfrm>
                <a:off x="1471492" y="1540725"/>
                <a:ext cx="1031202" cy="685100"/>
                <a:chOff x="7463927" y="1789359"/>
                <a:chExt cx="946143" cy="682796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9B579A3-453E-4E58-84EA-98032D26DF1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BA185FD-A3EE-4762-9E7C-0EED8661DE4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44F7D98-3D9D-469F-B41D-B2FF3758B67E}"/>
              </a:ext>
            </a:extLst>
          </p:cNvPr>
          <p:cNvGrpSpPr/>
          <p:nvPr/>
        </p:nvGrpSpPr>
        <p:grpSpPr>
          <a:xfrm>
            <a:off x="7050882" y="838200"/>
            <a:ext cx="2223607" cy="2693989"/>
            <a:chOff x="7050882" y="838200"/>
            <a:chExt cx="2223607" cy="2693989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9F6D6150-7EE6-4A63-ADA7-1054EAF35392}"/>
                </a:ext>
              </a:extLst>
            </p:cNvPr>
            <p:cNvSpPr/>
            <p:nvPr/>
          </p:nvSpPr>
          <p:spPr bwMode="auto">
            <a:xfrm>
              <a:off x="8193113" y="866064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34342725-BB7D-4F5E-8837-3950C3340E0F}"/>
                </a:ext>
              </a:extLst>
            </p:cNvPr>
            <p:cNvSpPr/>
            <p:nvPr/>
          </p:nvSpPr>
          <p:spPr bwMode="auto">
            <a:xfrm>
              <a:off x="8431334" y="1085513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5EA1E73-8348-45F1-A63F-5BBD4259B272}"/>
                </a:ext>
              </a:extLst>
            </p:cNvPr>
            <p:cNvGrpSpPr/>
            <p:nvPr/>
          </p:nvGrpSpPr>
          <p:grpSpPr>
            <a:xfrm>
              <a:off x="7050882" y="838200"/>
              <a:ext cx="1719214" cy="2693989"/>
              <a:chOff x="7050882" y="838200"/>
              <a:chExt cx="1719214" cy="2693989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B1929F2E-E457-42A2-9E5E-FCFB91569FA8}"/>
                  </a:ext>
                </a:extLst>
              </p:cNvPr>
              <p:cNvGrpSpPr/>
              <p:nvPr/>
            </p:nvGrpSpPr>
            <p:grpSpPr>
              <a:xfrm>
                <a:off x="7050882" y="838200"/>
                <a:ext cx="1719214" cy="2693989"/>
                <a:chOff x="7050882" y="838200"/>
                <a:chExt cx="1719214" cy="2693989"/>
              </a:xfrm>
            </p:grpSpPr>
            <p:sp>
              <p:nvSpPr>
                <p:cNvPr id="361" name="正方形/長方形 360">
                  <a:extLst>
                    <a:ext uri="{FF2B5EF4-FFF2-40B4-BE49-F238E27FC236}">
                      <a16:creationId xmlns:a16="http://schemas.microsoft.com/office/drawing/2014/main" id="{6A1E1A5B-FDB0-42A4-BBBA-5A7BBAEAC287}"/>
                    </a:ext>
                  </a:extLst>
                </p:cNvPr>
                <p:cNvSpPr/>
                <p:nvPr/>
              </p:nvSpPr>
              <p:spPr>
                <a:xfrm flipH="1">
                  <a:off x="84938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13945700-30B7-40F8-A16A-6D84D4D470DF}"/>
                    </a:ext>
                  </a:extLst>
                </p:cNvPr>
                <p:cNvSpPr/>
                <p:nvPr/>
              </p:nvSpPr>
              <p:spPr>
                <a:xfrm flipH="1">
                  <a:off x="8180110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正方形/長方形 359">
                  <a:extLst>
                    <a:ext uri="{FF2B5EF4-FFF2-40B4-BE49-F238E27FC236}">
                      <a16:creationId xmlns:a16="http://schemas.microsoft.com/office/drawing/2014/main" id="{0B28AD58-B833-4988-A207-4BBEE83A575B}"/>
                    </a:ext>
                  </a:extLst>
                </p:cNvPr>
                <p:cNvSpPr/>
                <p:nvPr/>
              </p:nvSpPr>
              <p:spPr>
                <a:xfrm>
                  <a:off x="71792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" name="台形 2">
                  <a:extLst>
                    <a:ext uri="{FF2B5EF4-FFF2-40B4-BE49-F238E27FC236}">
                      <a16:creationId xmlns:a16="http://schemas.microsoft.com/office/drawing/2014/main" id="{C64CE9F3-2431-443D-BF05-5006C0411A7D}"/>
                    </a:ext>
                  </a:extLst>
                </p:cNvPr>
                <p:cNvSpPr/>
                <p:nvPr/>
              </p:nvSpPr>
              <p:spPr>
                <a:xfrm>
                  <a:off x="7050882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716BEFE-E01E-4558-BC16-ACFBA40F3F65}"/>
                    </a:ext>
                  </a:extLst>
                </p:cNvPr>
                <p:cNvSpPr/>
                <p:nvPr/>
              </p:nvSpPr>
              <p:spPr>
                <a:xfrm>
                  <a:off x="7606586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5F7F8A4C-862B-4825-941E-09D4B5CF6F05}"/>
                    </a:ext>
                  </a:extLst>
                </p:cNvPr>
                <p:cNvSpPr/>
                <p:nvPr/>
              </p:nvSpPr>
              <p:spPr>
                <a:xfrm>
                  <a:off x="7285006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0B2D344E-01F6-47A8-96A8-38E7B3BD6FC7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130" name="フリーフォーム 540">
                    <a:extLst>
                      <a:ext uri="{FF2B5EF4-FFF2-40B4-BE49-F238E27FC236}">
                        <a16:creationId xmlns:a16="http://schemas.microsoft.com/office/drawing/2014/main" id="{D5CF946B-4B14-4C0E-A9F4-D8C263A53D97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D4CEE3D3-65D8-4228-B17D-B39398F77A8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48" name="円/楕円 564">
                      <a:extLst>
                        <a:ext uri="{FF2B5EF4-FFF2-40B4-BE49-F238E27FC236}">
                          <a16:creationId xmlns:a16="http://schemas.microsoft.com/office/drawing/2014/main" id="{5FAB41F2-9C5C-437D-9497-22597C7DA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" name="円/楕円 565">
                      <a:extLst>
                        <a:ext uri="{FF2B5EF4-FFF2-40B4-BE49-F238E27FC236}">
                          <a16:creationId xmlns:a16="http://schemas.microsoft.com/office/drawing/2014/main" id="{2E163EB4-3C70-4C7B-8725-9B20823B3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70266F74-AA63-4A24-AFC4-E6D88941D00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46" name="円/楕円 562">
                      <a:extLst>
                        <a:ext uri="{FF2B5EF4-FFF2-40B4-BE49-F238E27FC236}">
                          <a16:creationId xmlns:a16="http://schemas.microsoft.com/office/drawing/2014/main" id="{E374F8EA-6C84-4602-BD5E-325A105131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" name="円/楕円 563">
                      <a:extLst>
                        <a:ext uri="{FF2B5EF4-FFF2-40B4-BE49-F238E27FC236}">
                          <a16:creationId xmlns:a16="http://schemas.microsoft.com/office/drawing/2014/main" id="{489DFA2A-7BCF-4AA9-B153-89FDF9D7B7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3" name="円/楕円 561">
                    <a:extLst>
                      <a:ext uri="{FF2B5EF4-FFF2-40B4-BE49-F238E27FC236}">
                        <a16:creationId xmlns:a16="http://schemas.microsoft.com/office/drawing/2014/main" id="{A24E8EA8-5315-4429-8E91-C459DC85EA2F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月 135">
                    <a:extLst>
                      <a:ext uri="{FF2B5EF4-FFF2-40B4-BE49-F238E27FC236}">
                        <a16:creationId xmlns:a16="http://schemas.microsoft.com/office/drawing/2014/main" id="{D65FFA4F-B624-4334-9A05-EE1965A8A2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56A0E955-9D22-4D73-9FBB-1D5B42A50D52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77669"/>
                    <a:ext cx="195646" cy="207937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44" name="円/楕円 662">
                      <a:extLst>
                        <a:ext uri="{FF2B5EF4-FFF2-40B4-BE49-F238E27FC236}">
                          <a16:creationId xmlns:a16="http://schemas.microsoft.com/office/drawing/2014/main" id="{6623827F-531B-4FC0-9D6F-069742495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B4516069-87A4-4810-B5E1-D3E2FF341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A123726C-2041-477F-975F-20C40B0CDF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638">
                    <a:extLst>
                      <a:ext uri="{FF2B5EF4-FFF2-40B4-BE49-F238E27FC236}">
                        <a16:creationId xmlns:a16="http://schemas.microsoft.com/office/drawing/2014/main" id="{3254ACFB-C487-46AC-91DB-AA0F918CDC24}"/>
                      </a:ext>
                    </a:extLst>
                  </p:cNvPr>
                  <p:cNvSpPr/>
                  <p:nvPr/>
                </p:nvSpPr>
                <p:spPr>
                  <a:xfrm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C487E9F-194B-4034-A9DB-156855C9FEC4}"/>
                    </a:ext>
                  </a:extLst>
                </p:cNvPr>
                <p:cNvGrpSpPr/>
                <p:nvPr/>
              </p:nvGrpSpPr>
              <p:grpSpPr>
                <a:xfrm>
                  <a:off x="7364563" y="1457382"/>
                  <a:ext cx="1081088" cy="726224"/>
                  <a:chOff x="7463927" y="1789359"/>
                  <a:chExt cx="946143" cy="682796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081DE719-D548-45C3-BBE7-4AD3574EEC5E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C22884DD-05CB-48E0-8F99-54385231827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台形 731">
                  <a:extLst>
                    <a:ext uri="{FF2B5EF4-FFF2-40B4-BE49-F238E27FC236}">
                      <a16:creationId xmlns:a16="http://schemas.microsoft.com/office/drawing/2014/main" id="{ED13E769-27C2-4E41-BD7B-3CB21BD56DFD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70B2822F-5DC9-4237-A563-F810553215DE}"/>
                    </a:ext>
                  </a:extLst>
                </p:cNvPr>
                <p:cNvSpPr/>
                <p:nvPr/>
              </p:nvSpPr>
              <p:spPr>
                <a:xfrm rot="10800000">
                  <a:off x="7793019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平行四辺形 160">
                  <a:extLst>
                    <a:ext uri="{FF2B5EF4-FFF2-40B4-BE49-F238E27FC236}">
                      <a16:creationId xmlns:a16="http://schemas.microsoft.com/office/drawing/2014/main" id="{4431D77D-59F6-49C7-8F46-427007392515}"/>
                    </a:ext>
                  </a:extLst>
                </p:cNvPr>
                <p:cNvSpPr/>
                <p:nvPr/>
              </p:nvSpPr>
              <p:spPr>
                <a:xfrm>
                  <a:off x="7578955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平行四辺形 160">
                  <a:extLst>
                    <a:ext uri="{FF2B5EF4-FFF2-40B4-BE49-F238E27FC236}">
                      <a16:creationId xmlns:a16="http://schemas.microsoft.com/office/drawing/2014/main" id="{2347573C-AE85-4D26-B696-5542FC68D19F}"/>
                    </a:ext>
                  </a:extLst>
                </p:cNvPr>
                <p:cNvSpPr/>
                <p:nvPr/>
              </p:nvSpPr>
              <p:spPr>
                <a:xfrm flipH="1">
                  <a:off x="7912556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平行四辺形 160">
                  <a:extLst>
                    <a:ext uri="{FF2B5EF4-FFF2-40B4-BE49-F238E27FC236}">
                      <a16:creationId xmlns:a16="http://schemas.microsoft.com/office/drawing/2014/main" id="{92869100-2430-4A24-A724-D8155A78E6ED}"/>
                    </a:ext>
                  </a:extLst>
                </p:cNvPr>
                <p:cNvSpPr/>
                <p:nvPr/>
              </p:nvSpPr>
              <p:spPr>
                <a:xfrm>
                  <a:off x="757895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平行四辺形 160">
                  <a:extLst>
                    <a:ext uri="{FF2B5EF4-FFF2-40B4-BE49-F238E27FC236}">
                      <a16:creationId xmlns:a16="http://schemas.microsoft.com/office/drawing/2014/main" id="{8F10C6BE-77D6-4051-9459-93E04C0C1927}"/>
                    </a:ext>
                  </a:extLst>
                </p:cNvPr>
                <p:cNvSpPr/>
                <p:nvPr/>
              </p:nvSpPr>
              <p:spPr>
                <a:xfrm flipH="1">
                  <a:off x="791255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1C8E6FDF-D636-4C46-AD36-650EA85A709B}"/>
                    </a:ext>
                  </a:extLst>
                </p:cNvPr>
                <p:cNvSpPr/>
                <p:nvPr/>
              </p:nvSpPr>
              <p:spPr>
                <a:xfrm>
                  <a:off x="8102656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BC92B700-C90F-4CA7-82C1-252ECFF35DC7}"/>
                  </a:ext>
                </a:extLst>
              </p:cNvPr>
              <p:cNvSpPr/>
              <p:nvPr/>
            </p:nvSpPr>
            <p:spPr>
              <a:xfrm>
                <a:off x="7439369" y="1402306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533F0601-C58A-4282-BE50-12FABA29414F}"/>
                  </a:ext>
                </a:extLst>
              </p:cNvPr>
              <p:cNvSpPr/>
              <p:nvPr/>
            </p:nvSpPr>
            <p:spPr>
              <a:xfrm>
                <a:off x="7959807" y="1402306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D96366D-803D-483E-B7CC-DECF218EB63A}"/>
                  </a:ext>
                </a:extLst>
              </p:cNvPr>
              <p:cNvSpPr/>
              <p:nvPr/>
            </p:nvSpPr>
            <p:spPr>
              <a:xfrm>
                <a:off x="7417064" y="1376411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D68A453-FB81-4130-AD2A-09672C3C1649}"/>
                  </a:ext>
                </a:extLst>
              </p:cNvPr>
              <p:cNvSpPr/>
              <p:nvPr/>
            </p:nvSpPr>
            <p:spPr>
              <a:xfrm>
                <a:off x="7561022" y="1461344"/>
                <a:ext cx="144842" cy="74858"/>
              </a:xfrm>
              <a:custGeom>
                <a:avLst/>
                <a:gdLst>
                  <a:gd name="connsiteX0" fmla="*/ 52014 w 104028"/>
                  <a:gd name="connsiteY0" fmla="*/ 0 h 75531"/>
                  <a:gd name="connsiteX1" fmla="*/ 104028 w 104028"/>
                  <a:gd name="connsiteY1" fmla="*/ 63736 h 75531"/>
                  <a:gd name="connsiteX2" fmla="*/ 102085 w 104028"/>
                  <a:gd name="connsiteY2" fmla="*/ 75531 h 75531"/>
                  <a:gd name="connsiteX3" fmla="*/ 94243 w 104028"/>
                  <a:gd name="connsiteY3" fmla="*/ 63118 h 75531"/>
                  <a:gd name="connsiteX4" fmla="*/ 52014 w 104028"/>
                  <a:gd name="connsiteY4" fmla="*/ 44450 h 75531"/>
                  <a:gd name="connsiteX5" fmla="*/ 9785 w 104028"/>
                  <a:gd name="connsiteY5" fmla="*/ 63118 h 75531"/>
                  <a:gd name="connsiteX6" fmla="*/ 1944 w 104028"/>
                  <a:gd name="connsiteY6" fmla="*/ 75531 h 75531"/>
                  <a:gd name="connsiteX7" fmla="*/ 0 w 104028"/>
                  <a:gd name="connsiteY7" fmla="*/ 63736 h 75531"/>
                  <a:gd name="connsiteX8" fmla="*/ 52014 w 104028"/>
                  <a:gd name="connsiteY8" fmla="*/ 0 h 7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028" h="75531">
                    <a:moveTo>
                      <a:pt x="52014" y="0"/>
                    </a:moveTo>
                    <a:cubicBezTo>
                      <a:pt x="80741" y="0"/>
                      <a:pt x="104028" y="28536"/>
                      <a:pt x="104028" y="63736"/>
                    </a:cubicBezTo>
                    <a:lnTo>
                      <a:pt x="102085" y="75531"/>
                    </a:lnTo>
                    <a:lnTo>
                      <a:pt x="94243" y="63118"/>
                    </a:lnTo>
                    <a:cubicBezTo>
                      <a:pt x="83436" y="51584"/>
                      <a:pt x="68506" y="44450"/>
                      <a:pt x="52014" y="44450"/>
                    </a:cubicBezTo>
                    <a:cubicBezTo>
                      <a:pt x="35523" y="44450"/>
                      <a:pt x="20593" y="51584"/>
                      <a:pt x="9785" y="63118"/>
                    </a:cubicBezTo>
                    <a:lnTo>
                      <a:pt x="1944" y="75531"/>
                    </a:lnTo>
                    <a:lnTo>
                      <a:pt x="0" y="63736"/>
                    </a:lnTo>
                    <a:cubicBezTo>
                      <a:pt x="0" y="28536"/>
                      <a:pt x="23287" y="0"/>
                      <a:pt x="5201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2D4CE75-43BD-4072-9410-7A8584D9C950}"/>
                  </a:ext>
                </a:extLst>
              </p:cNvPr>
              <p:cNvSpPr/>
              <p:nvPr/>
            </p:nvSpPr>
            <p:spPr>
              <a:xfrm>
                <a:off x="8097458" y="1461344"/>
                <a:ext cx="144842" cy="74858"/>
              </a:xfrm>
              <a:custGeom>
                <a:avLst/>
                <a:gdLst>
                  <a:gd name="connsiteX0" fmla="*/ 52014 w 104028"/>
                  <a:gd name="connsiteY0" fmla="*/ 0 h 75531"/>
                  <a:gd name="connsiteX1" fmla="*/ 104028 w 104028"/>
                  <a:gd name="connsiteY1" fmla="*/ 63736 h 75531"/>
                  <a:gd name="connsiteX2" fmla="*/ 102085 w 104028"/>
                  <a:gd name="connsiteY2" fmla="*/ 75531 h 75531"/>
                  <a:gd name="connsiteX3" fmla="*/ 94243 w 104028"/>
                  <a:gd name="connsiteY3" fmla="*/ 63118 h 75531"/>
                  <a:gd name="connsiteX4" fmla="*/ 52014 w 104028"/>
                  <a:gd name="connsiteY4" fmla="*/ 44450 h 75531"/>
                  <a:gd name="connsiteX5" fmla="*/ 9785 w 104028"/>
                  <a:gd name="connsiteY5" fmla="*/ 63118 h 75531"/>
                  <a:gd name="connsiteX6" fmla="*/ 1944 w 104028"/>
                  <a:gd name="connsiteY6" fmla="*/ 75531 h 75531"/>
                  <a:gd name="connsiteX7" fmla="*/ 0 w 104028"/>
                  <a:gd name="connsiteY7" fmla="*/ 63736 h 75531"/>
                  <a:gd name="connsiteX8" fmla="*/ 52014 w 104028"/>
                  <a:gd name="connsiteY8" fmla="*/ 0 h 7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028" h="75531">
                    <a:moveTo>
                      <a:pt x="52014" y="0"/>
                    </a:moveTo>
                    <a:cubicBezTo>
                      <a:pt x="80741" y="0"/>
                      <a:pt x="104028" y="28536"/>
                      <a:pt x="104028" y="63736"/>
                    </a:cubicBezTo>
                    <a:lnTo>
                      <a:pt x="102085" y="75531"/>
                    </a:lnTo>
                    <a:lnTo>
                      <a:pt x="94243" y="63118"/>
                    </a:lnTo>
                    <a:cubicBezTo>
                      <a:pt x="83436" y="51584"/>
                      <a:pt x="68506" y="44450"/>
                      <a:pt x="52014" y="44450"/>
                    </a:cubicBezTo>
                    <a:cubicBezTo>
                      <a:pt x="35523" y="44450"/>
                      <a:pt x="20593" y="51584"/>
                      <a:pt x="9785" y="63118"/>
                    </a:cubicBezTo>
                    <a:lnTo>
                      <a:pt x="1944" y="75531"/>
                    </a:lnTo>
                    <a:lnTo>
                      <a:pt x="0" y="63736"/>
                    </a:lnTo>
                    <a:cubicBezTo>
                      <a:pt x="0" y="28536"/>
                      <a:pt x="23287" y="0"/>
                      <a:pt x="5201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A92C7F09-7F83-4229-94A7-C5509249CED1}"/>
              </a:ext>
            </a:extLst>
          </p:cNvPr>
          <p:cNvGrpSpPr/>
          <p:nvPr/>
        </p:nvGrpSpPr>
        <p:grpSpPr>
          <a:xfrm>
            <a:off x="7050882" y="3685220"/>
            <a:ext cx="2223607" cy="2752094"/>
            <a:chOff x="7050882" y="3685220"/>
            <a:chExt cx="2223607" cy="2752094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58A661E-AB34-4448-8BFA-36710C2B17B4}"/>
                </a:ext>
              </a:extLst>
            </p:cNvPr>
            <p:cNvSpPr/>
            <p:nvPr/>
          </p:nvSpPr>
          <p:spPr bwMode="auto">
            <a:xfrm>
              <a:off x="8193113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555B70B-F731-4768-B7A0-93BA0CF6B026}"/>
                </a:ext>
              </a:extLst>
            </p:cNvPr>
            <p:cNvGrpSpPr/>
            <p:nvPr/>
          </p:nvGrpSpPr>
          <p:grpSpPr>
            <a:xfrm>
              <a:off x="7050882" y="3685220"/>
              <a:ext cx="1719214" cy="2752094"/>
              <a:chOff x="7050882" y="3685220"/>
              <a:chExt cx="1719214" cy="2752094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E20F4E92-5125-4509-89CB-00959C545BFC}"/>
                  </a:ext>
                </a:extLst>
              </p:cNvPr>
              <p:cNvGrpSpPr/>
              <p:nvPr/>
            </p:nvGrpSpPr>
            <p:grpSpPr>
              <a:xfrm>
                <a:off x="7050882" y="3685220"/>
                <a:ext cx="1719214" cy="2752094"/>
                <a:chOff x="7050882" y="3685220"/>
                <a:chExt cx="1719214" cy="2752094"/>
              </a:xfrm>
            </p:grpSpPr>
            <p:sp>
              <p:nvSpPr>
                <p:cNvPr id="394" name="正方形/長方形 393">
                  <a:extLst>
                    <a:ext uri="{FF2B5EF4-FFF2-40B4-BE49-F238E27FC236}">
                      <a16:creationId xmlns:a16="http://schemas.microsoft.com/office/drawing/2014/main" id="{259184A1-56A0-4A3B-8CE5-A756261CF4DF}"/>
                    </a:ext>
                  </a:extLst>
                </p:cNvPr>
                <p:cNvSpPr/>
                <p:nvPr/>
              </p:nvSpPr>
              <p:spPr>
                <a:xfrm flipH="1">
                  <a:off x="84938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DC9927ED-082D-41D1-B6BF-2C232DC33009}"/>
                    </a:ext>
                  </a:extLst>
                </p:cNvPr>
                <p:cNvSpPr/>
                <p:nvPr/>
              </p:nvSpPr>
              <p:spPr>
                <a:xfrm flipH="1">
                  <a:off x="8180110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正方形/長方形 395">
                  <a:extLst>
                    <a:ext uri="{FF2B5EF4-FFF2-40B4-BE49-F238E27FC236}">
                      <a16:creationId xmlns:a16="http://schemas.microsoft.com/office/drawing/2014/main" id="{F9A3591F-280F-4700-ADC0-EA305C4CBA9C}"/>
                    </a:ext>
                  </a:extLst>
                </p:cNvPr>
                <p:cNvSpPr/>
                <p:nvPr/>
              </p:nvSpPr>
              <p:spPr>
                <a:xfrm>
                  <a:off x="71792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台形 396">
                  <a:extLst>
                    <a:ext uri="{FF2B5EF4-FFF2-40B4-BE49-F238E27FC236}">
                      <a16:creationId xmlns:a16="http://schemas.microsoft.com/office/drawing/2014/main" id="{9DC1E377-5DA3-4EC5-85E8-C0791FE626B3}"/>
                    </a:ext>
                  </a:extLst>
                </p:cNvPr>
                <p:cNvSpPr/>
                <p:nvPr/>
              </p:nvSpPr>
              <p:spPr>
                <a:xfrm>
                  <a:off x="7050882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BFFCEE49-CBD0-4C66-90C6-67D40C9B4401}"/>
                    </a:ext>
                  </a:extLst>
                </p:cNvPr>
                <p:cNvSpPr/>
                <p:nvPr/>
              </p:nvSpPr>
              <p:spPr>
                <a:xfrm>
                  <a:off x="7606586" y="4866871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片側の 2 つの角を丸めた四角形 144">
                  <a:extLst>
                    <a:ext uri="{FF2B5EF4-FFF2-40B4-BE49-F238E27FC236}">
                      <a16:creationId xmlns:a16="http://schemas.microsoft.com/office/drawing/2014/main" id="{37FF2C8D-D398-485B-B0B1-740B603188DF}"/>
                    </a:ext>
                  </a:extLst>
                </p:cNvPr>
                <p:cNvSpPr/>
                <p:nvPr/>
              </p:nvSpPr>
              <p:spPr>
                <a:xfrm>
                  <a:off x="7285006" y="5165422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台形 731">
                  <a:extLst>
                    <a:ext uri="{FF2B5EF4-FFF2-40B4-BE49-F238E27FC236}">
                      <a16:creationId xmlns:a16="http://schemas.microsoft.com/office/drawing/2014/main" id="{E2369265-67F1-425D-BB39-118F6F8955A9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5298332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台形 400">
                  <a:extLst>
                    <a:ext uri="{FF2B5EF4-FFF2-40B4-BE49-F238E27FC236}">
                      <a16:creationId xmlns:a16="http://schemas.microsoft.com/office/drawing/2014/main" id="{A195B00F-E0C3-4653-8DB4-01C3CDACB7D1}"/>
                    </a:ext>
                  </a:extLst>
                </p:cNvPr>
                <p:cNvSpPr/>
                <p:nvPr/>
              </p:nvSpPr>
              <p:spPr>
                <a:xfrm rot="10800000">
                  <a:off x="7793019" y="5165421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平行四辺形 160">
                  <a:extLst>
                    <a:ext uri="{FF2B5EF4-FFF2-40B4-BE49-F238E27FC236}">
                      <a16:creationId xmlns:a16="http://schemas.microsoft.com/office/drawing/2014/main" id="{ABCD6C7E-0302-4412-9FDF-E94C8C83F8A2}"/>
                    </a:ext>
                  </a:extLst>
                </p:cNvPr>
                <p:cNvSpPr/>
                <p:nvPr/>
              </p:nvSpPr>
              <p:spPr>
                <a:xfrm>
                  <a:off x="7578955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平行四辺形 160">
                  <a:extLst>
                    <a:ext uri="{FF2B5EF4-FFF2-40B4-BE49-F238E27FC236}">
                      <a16:creationId xmlns:a16="http://schemas.microsoft.com/office/drawing/2014/main" id="{11554C2C-6473-47D7-AFD9-71A56387649C}"/>
                    </a:ext>
                  </a:extLst>
                </p:cNvPr>
                <p:cNvSpPr/>
                <p:nvPr/>
              </p:nvSpPr>
              <p:spPr>
                <a:xfrm flipH="1">
                  <a:off x="7912556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平行四辺形 160">
                  <a:extLst>
                    <a:ext uri="{FF2B5EF4-FFF2-40B4-BE49-F238E27FC236}">
                      <a16:creationId xmlns:a16="http://schemas.microsoft.com/office/drawing/2014/main" id="{D7B1129A-3A7B-4086-92A1-8CA50D3C0C3A}"/>
                    </a:ext>
                  </a:extLst>
                </p:cNvPr>
                <p:cNvSpPr/>
                <p:nvPr/>
              </p:nvSpPr>
              <p:spPr>
                <a:xfrm>
                  <a:off x="7578955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平行四辺形 160">
                  <a:extLst>
                    <a:ext uri="{FF2B5EF4-FFF2-40B4-BE49-F238E27FC236}">
                      <a16:creationId xmlns:a16="http://schemas.microsoft.com/office/drawing/2014/main" id="{D31E1F61-4D2D-4A21-B7EE-487B656CBCAD}"/>
                    </a:ext>
                  </a:extLst>
                </p:cNvPr>
                <p:cNvSpPr/>
                <p:nvPr/>
              </p:nvSpPr>
              <p:spPr>
                <a:xfrm flipH="1">
                  <a:off x="7912557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430BDE7B-5304-4EC3-8776-C507683076F7}"/>
                    </a:ext>
                  </a:extLst>
                </p:cNvPr>
                <p:cNvSpPr/>
                <p:nvPr/>
              </p:nvSpPr>
              <p:spPr>
                <a:xfrm>
                  <a:off x="8102656" y="5545400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円/楕円 638">
                    <a:extLst>
                      <a:ext uri="{FF2B5EF4-FFF2-40B4-BE49-F238E27FC236}">
                        <a16:creationId xmlns:a16="http://schemas.microsoft.com/office/drawing/2014/main" id="{A6571B72-B54E-4E0D-B6D7-FE146AE49D9D}"/>
                      </a:ext>
                    </a:extLst>
                  </p:cNvPr>
                  <p:cNvSpPr/>
                  <p:nvPr/>
                </p:nvSpPr>
                <p:spPr>
                  <a:xfrm>
                    <a:off x="3576864" y="3523844"/>
                    <a:ext cx="259540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C17CD25-AF5D-4675-8791-8372DE638742}"/>
                    </a:ext>
                  </a:extLst>
                </p:cNvPr>
                <p:cNvGrpSpPr/>
                <p:nvPr/>
              </p:nvGrpSpPr>
              <p:grpSpPr>
                <a:xfrm>
                  <a:off x="7378850" y="4281543"/>
                  <a:ext cx="1060300" cy="823857"/>
                  <a:chOff x="7463927" y="1789359"/>
                  <a:chExt cx="946143" cy="682796"/>
                </a:xfrm>
              </p:grpSpPr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A4C7DD3F-CCE9-47C8-8BEC-A9266479B29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95839883-DB36-4A29-8A94-4CD4FEDBC9B3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981174E-D9F3-4643-B776-1C16344DCD69}"/>
                    </a:ext>
                  </a:extLst>
                </p:cNvPr>
                <p:cNvGrpSpPr/>
                <p:nvPr/>
              </p:nvGrpSpPr>
              <p:grpSpPr>
                <a:xfrm>
                  <a:off x="8323699" y="5432544"/>
                  <a:ext cx="45719" cy="188683"/>
                  <a:chOff x="8323699" y="5432544"/>
                  <a:chExt cx="45719" cy="188683"/>
                </a:xfrm>
              </p:grpSpPr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F1E71C6E-5CC4-42A4-963F-EF86AEBE68F9}"/>
                      </a:ext>
                    </a:extLst>
                  </p:cNvPr>
                  <p:cNvSpPr/>
                  <p:nvPr/>
                </p:nvSpPr>
                <p:spPr>
                  <a:xfrm>
                    <a:off x="8323699" y="5432544"/>
                    <a:ext cx="45719" cy="1128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四角形: 上の 2 つの角を丸める 480">
                    <a:extLst>
                      <a:ext uri="{FF2B5EF4-FFF2-40B4-BE49-F238E27FC236}">
                        <a16:creationId xmlns:a16="http://schemas.microsoft.com/office/drawing/2014/main" id="{6849D7FB-9013-4796-A0D9-72C3045F88EB}"/>
                      </a:ext>
                    </a:extLst>
                  </p:cNvPr>
                  <p:cNvSpPr/>
                  <p:nvPr/>
                </p:nvSpPr>
                <p:spPr>
                  <a:xfrm>
                    <a:off x="8348163" y="5492075"/>
                    <a:ext cx="21255" cy="1291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946AA58-D7F9-476F-8B52-AB0A0DB07298}"/>
                  </a:ext>
                </a:extLst>
              </p:cNvPr>
              <p:cNvSpPr/>
              <p:nvPr/>
            </p:nvSpPr>
            <p:spPr>
              <a:xfrm>
                <a:off x="7543929" y="4324050"/>
                <a:ext cx="139284" cy="92759"/>
              </a:xfrm>
              <a:custGeom>
                <a:avLst/>
                <a:gdLst>
                  <a:gd name="connsiteX0" fmla="*/ 69642 w 139284"/>
                  <a:gd name="connsiteY0" fmla="*/ 0 h 92759"/>
                  <a:gd name="connsiteX1" fmla="*/ 139284 w 139284"/>
                  <a:gd name="connsiteY1" fmla="*/ 88536 h 92759"/>
                  <a:gd name="connsiteX2" fmla="*/ 138614 w 139284"/>
                  <a:gd name="connsiteY2" fmla="*/ 92759 h 92759"/>
                  <a:gd name="connsiteX3" fmla="*/ 129753 w 139284"/>
                  <a:gd name="connsiteY3" fmla="*/ 78091 h 92759"/>
                  <a:gd name="connsiteX4" fmla="*/ 69642 w 139284"/>
                  <a:gd name="connsiteY4" fmla="*/ 50300 h 92759"/>
                  <a:gd name="connsiteX5" fmla="*/ 9531 w 139284"/>
                  <a:gd name="connsiteY5" fmla="*/ 78091 h 92759"/>
                  <a:gd name="connsiteX6" fmla="*/ 671 w 139284"/>
                  <a:gd name="connsiteY6" fmla="*/ 92759 h 92759"/>
                  <a:gd name="connsiteX7" fmla="*/ 0 w 139284"/>
                  <a:gd name="connsiteY7" fmla="*/ 88536 h 92759"/>
                  <a:gd name="connsiteX8" fmla="*/ 69642 w 139284"/>
                  <a:gd name="connsiteY8" fmla="*/ 0 h 9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84" h="92759">
                    <a:moveTo>
                      <a:pt x="69642" y="0"/>
                    </a:moveTo>
                    <a:cubicBezTo>
                      <a:pt x="108104" y="0"/>
                      <a:pt x="139284" y="39639"/>
                      <a:pt x="139284" y="88536"/>
                    </a:cubicBezTo>
                    <a:lnTo>
                      <a:pt x="138614" y="92759"/>
                    </a:lnTo>
                    <a:lnTo>
                      <a:pt x="129753" y="78091"/>
                    </a:lnTo>
                    <a:cubicBezTo>
                      <a:pt x="114370" y="60921"/>
                      <a:pt x="93117" y="50300"/>
                      <a:pt x="69642" y="50300"/>
                    </a:cubicBezTo>
                    <a:cubicBezTo>
                      <a:pt x="46167" y="50300"/>
                      <a:pt x="24915" y="60921"/>
                      <a:pt x="9531" y="78091"/>
                    </a:cubicBezTo>
                    <a:lnTo>
                      <a:pt x="671" y="92759"/>
                    </a:lnTo>
                    <a:lnTo>
                      <a:pt x="0" y="88536"/>
                    </a:lnTo>
                    <a:cubicBezTo>
                      <a:pt x="0" y="39639"/>
                      <a:pt x="31180" y="0"/>
                      <a:pt x="696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FEE20A5-FD5D-4AEB-B05C-3DE3FCA5A230}"/>
                  </a:ext>
                </a:extLst>
              </p:cNvPr>
              <p:cNvSpPr/>
              <p:nvPr/>
            </p:nvSpPr>
            <p:spPr>
              <a:xfrm>
                <a:off x="8103016" y="4324050"/>
                <a:ext cx="139284" cy="92759"/>
              </a:xfrm>
              <a:custGeom>
                <a:avLst/>
                <a:gdLst>
                  <a:gd name="connsiteX0" fmla="*/ 69642 w 139284"/>
                  <a:gd name="connsiteY0" fmla="*/ 0 h 92759"/>
                  <a:gd name="connsiteX1" fmla="*/ 139284 w 139284"/>
                  <a:gd name="connsiteY1" fmla="*/ 88536 h 92759"/>
                  <a:gd name="connsiteX2" fmla="*/ 138614 w 139284"/>
                  <a:gd name="connsiteY2" fmla="*/ 92759 h 92759"/>
                  <a:gd name="connsiteX3" fmla="*/ 129753 w 139284"/>
                  <a:gd name="connsiteY3" fmla="*/ 78091 h 92759"/>
                  <a:gd name="connsiteX4" fmla="*/ 69642 w 139284"/>
                  <a:gd name="connsiteY4" fmla="*/ 50300 h 92759"/>
                  <a:gd name="connsiteX5" fmla="*/ 9531 w 139284"/>
                  <a:gd name="connsiteY5" fmla="*/ 78091 h 92759"/>
                  <a:gd name="connsiteX6" fmla="*/ 671 w 139284"/>
                  <a:gd name="connsiteY6" fmla="*/ 92759 h 92759"/>
                  <a:gd name="connsiteX7" fmla="*/ 0 w 139284"/>
                  <a:gd name="connsiteY7" fmla="*/ 88536 h 92759"/>
                  <a:gd name="connsiteX8" fmla="*/ 69642 w 139284"/>
                  <a:gd name="connsiteY8" fmla="*/ 0 h 9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84" h="92759">
                    <a:moveTo>
                      <a:pt x="69642" y="0"/>
                    </a:moveTo>
                    <a:cubicBezTo>
                      <a:pt x="108104" y="0"/>
                      <a:pt x="139284" y="39639"/>
                      <a:pt x="139284" y="88536"/>
                    </a:cubicBezTo>
                    <a:lnTo>
                      <a:pt x="138614" y="92759"/>
                    </a:lnTo>
                    <a:lnTo>
                      <a:pt x="129753" y="78091"/>
                    </a:lnTo>
                    <a:cubicBezTo>
                      <a:pt x="114370" y="60921"/>
                      <a:pt x="93117" y="50300"/>
                      <a:pt x="69642" y="50300"/>
                    </a:cubicBezTo>
                    <a:cubicBezTo>
                      <a:pt x="46167" y="50300"/>
                      <a:pt x="24915" y="60921"/>
                      <a:pt x="9531" y="78091"/>
                    </a:cubicBezTo>
                    <a:lnTo>
                      <a:pt x="671" y="92759"/>
                    </a:lnTo>
                    <a:lnTo>
                      <a:pt x="0" y="88536"/>
                    </a:lnTo>
                    <a:cubicBezTo>
                      <a:pt x="0" y="39639"/>
                      <a:pt x="31180" y="0"/>
                      <a:pt x="696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9290ABB-5570-4817-8C33-D886C08E528E}"/>
              </a:ext>
            </a:extLst>
          </p:cNvPr>
          <p:cNvGrpSpPr/>
          <p:nvPr/>
        </p:nvGrpSpPr>
        <p:grpSpPr>
          <a:xfrm>
            <a:off x="4105299" y="3659640"/>
            <a:ext cx="2201704" cy="2777674"/>
            <a:chOff x="4105299" y="3659640"/>
            <a:chExt cx="2201704" cy="2777674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FA89511-ECBC-480B-9220-35C2497DFC99}"/>
                </a:ext>
              </a:extLst>
            </p:cNvPr>
            <p:cNvSpPr/>
            <p:nvPr/>
          </p:nvSpPr>
          <p:spPr bwMode="auto">
            <a:xfrm>
              <a:off x="5225627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E54E872-93EC-4246-B58D-AA6D5A00371D}"/>
                </a:ext>
              </a:extLst>
            </p:cNvPr>
            <p:cNvSpPr/>
            <p:nvPr/>
          </p:nvSpPr>
          <p:spPr bwMode="auto">
            <a:xfrm>
              <a:off x="5463848" y="3975362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5089917-47B2-4A8C-B343-C9F6920158FE}"/>
                </a:ext>
              </a:extLst>
            </p:cNvPr>
            <p:cNvGrpSpPr/>
            <p:nvPr/>
          </p:nvGrpSpPr>
          <p:grpSpPr>
            <a:xfrm>
              <a:off x="4105299" y="3659640"/>
              <a:ext cx="1719214" cy="2777674"/>
              <a:chOff x="4105299" y="3659640"/>
              <a:chExt cx="1719214" cy="2777674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14A2B029-0040-4409-89C0-6EC86DADE2E7}"/>
                  </a:ext>
                </a:extLst>
              </p:cNvPr>
              <p:cNvGrpSpPr/>
              <p:nvPr/>
            </p:nvGrpSpPr>
            <p:grpSpPr>
              <a:xfrm>
                <a:off x="4105299" y="3659640"/>
                <a:ext cx="1719214" cy="2777674"/>
                <a:chOff x="4105299" y="3659640"/>
                <a:chExt cx="1719214" cy="2777674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93AA1BDB-0B03-4853-85BA-A36A63636612}"/>
                    </a:ext>
                  </a:extLst>
                </p:cNvPr>
                <p:cNvSpPr/>
                <p:nvPr/>
              </p:nvSpPr>
              <p:spPr>
                <a:xfrm>
                  <a:off x="4664472" y="4880686"/>
                  <a:ext cx="600869" cy="502848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A301203F-CAC6-411A-8B70-AF84998B5D9F}"/>
                    </a:ext>
                  </a:extLst>
                </p:cNvPr>
                <p:cNvSpPr/>
                <p:nvPr/>
              </p:nvSpPr>
              <p:spPr>
                <a:xfrm>
                  <a:off x="4689380" y="5285580"/>
                  <a:ext cx="551709" cy="1151734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6BF9ECDA-7C2A-4DEB-988D-BA9B4B5CD08E}"/>
                    </a:ext>
                  </a:extLst>
                </p:cNvPr>
                <p:cNvSpPr/>
                <p:nvPr/>
              </p:nvSpPr>
              <p:spPr>
                <a:xfrm>
                  <a:off x="4689380" y="5338029"/>
                  <a:ext cx="551709" cy="1099285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" name="正方形/長方形 459">
                  <a:extLst>
                    <a:ext uri="{FF2B5EF4-FFF2-40B4-BE49-F238E27FC236}">
                      <a16:creationId xmlns:a16="http://schemas.microsoft.com/office/drawing/2014/main" id="{96AB3916-9525-42AC-B206-4DB6C69AC961}"/>
                    </a:ext>
                  </a:extLst>
                </p:cNvPr>
                <p:cNvSpPr/>
                <p:nvPr/>
              </p:nvSpPr>
              <p:spPr>
                <a:xfrm>
                  <a:off x="42336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F5048580-BAE4-4C21-96B7-AA8A04C9B299}"/>
                    </a:ext>
                  </a:extLst>
                </p:cNvPr>
                <p:cNvSpPr/>
                <p:nvPr/>
              </p:nvSpPr>
              <p:spPr>
                <a:xfrm>
                  <a:off x="4105299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正方形/長方形 461">
                  <a:extLst>
                    <a:ext uri="{FF2B5EF4-FFF2-40B4-BE49-F238E27FC236}">
                      <a16:creationId xmlns:a16="http://schemas.microsoft.com/office/drawing/2014/main" id="{45311AC8-752E-4279-AAFE-1B1506B3ED3A}"/>
                    </a:ext>
                  </a:extLst>
                </p:cNvPr>
                <p:cNvSpPr/>
                <p:nvPr/>
              </p:nvSpPr>
              <p:spPr>
                <a:xfrm flipH="1">
                  <a:off x="55482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5F790FED-7C7F-4D8D-8947-31A27A44BA43}"/>
                    </a:ext>
                  </a:extLst>
                </p:cNvPr>
                <p:cNvSpPr/>
                <p:nvPr/>
              </p:nvSpPr>
              <p:spPr>
                <a:xfrm flipH="1">
                  <a:off x="5234527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42F6800-C8A1-4979-8BC2-777375AA3EF8}"/>
                    </a:ext>
                  </a:extLst>
                </p:cNvPr>
                <p:cNvSpPr/>
                <p:nvPr/>
              </p:nvSpPr>
              <p:spPr>
                <a:xfrm>
                  <a:off x="4339424" y="5165422"/>
                  <a:ext cx="529851" cy="1271892"/>
                </a:xfrm>
                <a:custGeom>
                  <a:avLst/>
                  <a:gdLst>
                    <a:gd name="connsiteX0" fmla="*/ 268082 w 529851"/>
                    <a:gd name="connsiteY0" fmla="*/ 0 h 1271892"/>
                    <a:gd name="connsiteX1" fmla="*/ 529851 w 529851"/>
                    <a:gd name="connsiteY1" fmla="*/ 0 h 1271892"/>
                    <a:gd name="connsiteX2" fmla="*/ 529851 w 529851"/>
                    <a:gd name="connsiteY2" fmla="*/ 1271892 h 1271892"/>
                    <a:gd name="connsiteX3" fmla="*/ 0 w 529851"/>
                    <a:gd name="connsiteY3" fmla="*/ 1271892 h 1271892"/>
                    <a:gd name="connsiteX4" fmla="*/ 0 w 529851"/>
                    <a:gd name="connsiteY4" fmla="*/ 268082 h 1271892"/>
                    <a:gd name="connsiteX5" fmla="*/ 268082 w 529851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9851" h="1271892">
                      <a:moveTo>
                        <a:pt x="268082" y="0"/>
                      </a:moveTo>
                      <a:lnTo>
                        <a:pt x="529851" y="0"/>
                      </a:lnTo>
                      <a:lnTo>
                        <a:pt x="529851" y="1271892"/>
                      </a:lnTo>
                      <a:lnTo>
                        <a:pt x="0" y="1271892"/>
                      </a:lnTo>
                      <a:lnTo>
                        <a:pt x="0" y="268082"/>
                      </a:lnTo>
                      <a:cubicBezTo>
                        <a:pt x="0" y="120024"/>
                        <a:pt x="120024" y="0"/>
                        <a:pt x="268082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906B51E3-67F4-4AB6-AB81-182645BFD5CA}"/>
                    </a:ext>
                  </a:extLst>
                </p:cNvPr>
                <p:cNvSpPr/>
                <p:nvPr/>
              </p:nvSpPr>
              <p:spPr>
                <a:xfrm>
                  <a:off x="5057775" y="5165422"/>
                  <a:ext cx="532614" cy="1271892"/>
                </a:xfrm>
                <a:custGeom>
                  <a:avLst/>
                  <a:gdLst>
                    <a:gd name="connsiteX0" fmla="*/ 0 w 532614"/>
                    <a:gd name="connsiteY0" fmla="*/ 0 h 1271892"/>
                    <a:gd name="connsiteX1" fmla="*/ 264532 w 532614"/>
                    <a:gd name="connsiteY1" fmla="*/ 0 h 1271892"/>
                    <a:gd name="connsiteX2" fmla="*/ 532614 w 532614"/>
                    <a:gd name="connsiteY2" fmla="*/ 268082 h 1271892"/>
                    <a:gd name="connsiteX3" fmla="*/ 532614 w 532614"/>
                    <a:gd name="connsiteY3" fmla="*/ 1271892 h 1271892"/>
                    <a:gd name="connsiteX4" fmla="*/ 0 w 532614"/>
                    <a:gd name="connsiteY4" fmla="*/ 1271892 h 1271892"/>
                    <a:gd name="connsiteX5" fmla="*/ 0 w 532614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2614" h="1271892">
                      <a:moveTo>
                        <a:pt x="0" y="0"/>
                      </a:moveTo>
                      <a:lnTo>
                        <a:pt x="264532" y="0"/>
                      </a:lnTo>
                      <a:cubicBezTo>
                        <a:pt x="412590" y="0"/>
                        <a:pt x="532614" y="120024"/>
                        <a:pt x="532614" y="268082"/>
                      </a:cubicBezTo>
                      <a:lnTo>
                        <a:pt x="532614" y="1271892"/>
                      </a:lnTo>
                      <a:lnTo>
                        <a:pt x="0" y="12718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平行四辺形 160">
                  <a:extLst>
                    <a:ext uri="{FF2B5EF4-FFF2-40B4-BE49-F238E27FC236}">
                      <a16:creationId xmlns:a16="http://schemas.microsoft.com/office/drawing/2014/main" id="{05AC46C6-EB21-4C9E-B7D1-FD248EEA794D}"/>
                    </a:ext>
                  </a:extLst>
                </p:cNvPr>
                <p:cNvSpPr/>
                <p:nvPr/>
              </p:nvSpPr>
              <p:spPr>
                <a:xfrm>
                  <a:off x="452742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平行四辺形 160">
                  <a:extLst>
                    <a:ext uri="{FF2B5EF4-FFF2-40B4-BE49-F238E27FC236}">
                      <a16:creationId xmlns:a16="http://schemas.microsoft.com/office/drawing/2014/main" id="{5B5F9D3D-A898-4FC5-BA94-02F65518A62D}"/>
                    </a:ext>
                  </a:extLst>
                </p:cNvPr>
                <p:cNvSpPr/>
                <p:nvPr/>
              </p:nvSpPr>
              <p:spPr>
                <a:xfrm flipH="1">
                  <a:off x="505727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平行四辺形 160">
                  <a:extLst>
                    <a:ext uri="{FF2B5EF4-FFF2-40B4-BE49-F238E27FC236}">
                      <a16:creationId xmlns:a16="http://schemas.microsoft.com/office/drawing/2014/main" id="{A1D069C4-091D-4531-B9C9-7EE891EF22F6}"/>
                    </a:ext>
                  </a:extLst>
                </p:cNvPr>
                <p:cNvSpPr/>
                <p:nvPr/>
              </p:nvSpPr>
              <p:spPr>
                <a:xfrm>
                  <a:off x="4527429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平行四辺形 160">
                  <a:extLst>
                    <a:ext uri="{FF2B5EF4-FFF2-40B4-BE49-F238E27FC236}">
                      <a16:creationId xmlns:a16="http://schemas.microsoft.com/office/drawing/2014/main" id="{53A4CA84-4BDA-4CC7-B0B3-388F52F8B9E3}"/>
                    </a:ext>
                  </a:extLst>
                </p:cNvPr>
                <p:cNvSpPr/>
                <p:nvPr/>
              </p:nvSpPr>
              <p:spPr>
                <a:xfrm flipH="1">
                  <a:off x="5057280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BA3ECCFA-3BAA-410D-993D-A672F9279EE9}"/>
                    </a:ext>
                  </a:extLst>
                </p:cNvPr>
                <p:cNvGrpSpPr/>
                <p:nvPr/>
              </p:nvGrpSpPr>
              <p:grpSpPr>
                <a:xfrm>
                  <a:off x="4266017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3647D870-A9A5-46F3-AB9E-112073B2FA5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0" name="グループ化 439">
                    <a:extLst>
                      <a:ext uri="{FF2B5EF4-FFF2-40B4-BE49-F238E27FC236}">
                        <a16:creationId xmlns:a16="http://schemas.microsoft.com/office/drawing/2014/main" id="{FDC0D575-D849-4AA9-B774-30ED2067EFA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449" name="グループ化 448">
                      <a:extLst>
                        <a:ext uri="{FF2B5EF4-FFF2-40B4-BE49-F238E27FC236}">
                          <a16:creationId xmlns:a16="http://schemas.microsoft.com/office/drawing/2014/main" id="{39F29C47-9E51-4F0D-9BA4-1BBE768985D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54" name="円/楕円 489">
                        <a:extLst>
                          <a:ext uri="{FF2B5EF4-FFF2-40B4-BE49-F238E27FC236}">
                            <a16:creationId xmlns:a16="http://schemas.microsoft.com/office/drawing/2014/main" id="{E6A59813-CDFC-41CE-829E-242134AB21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5" name="円/楕円 490">
                        <a:extLst>
                          <a:ext uri="{FF2B5EF4-FFF2-40B4-BE49-F238E27FC236}">
                            <a16:creationId xmlns:a16="http://schemas.microsoft.com/office/drawing/2014/main" id="{241720BB-8668-4BEC-A5B9-FC5312E4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50" name="グループ化 449">
                      <a:extLst>
                        <a:ext uri="{FF2B5EF4-FFF2-40B4-BE49-F238E27FC236}">
                          <a16:creationId xmlns:a16="http://schemas.microsoft.com/office/drawing/2014/main" id="{1462F2E0-2CC0-4D32-8B02-F2A3DC82B5D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52" name="円/楕円 487">
                        <a:extLst>
                          <a:ext uri="{FF2B5EF4-FFF2-40B4-BE49-F238E27FC236}">
                            <a16:creationId xmlns:a16="http://schemas.microsoft.com/office/drawing/2014/main" id="{0C1FAC5D-F32A-43E8-B6DE-0B10BCC41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3" name="円/楕円 488">
                        <a:extLst>
                          <a:ext uri="{FF2B5EF4-FFF2-40B4-BE49-F238E27FC236}">
                            <a16:creationId xmlns:a16="http://schemas.microsoft.com/office/drawing/2014/main" id="{2F339F1B-46C4-432F-AA80-A17C80B011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51" name="円/楕円 486">
                      <a:extLst>
                        <a:ext uri="{FF2B5EF4-FFF2-40B4-BE49-F238E27FC236}">
                          <a16:creationId xmlns:a16="http://schemas.microsoft.com/office/drawing/2014/main" id="{1B52E73B-544F-4F8F-A741-DD6F1D65B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3" name="円/楕円 472">
                    <a:extLst>
                      <a:ext uri="{FF2B5EF4-FFF2-40B4-BE49-F238E27FC236}">
                        <a16:creationId xmlns:a16="http://schemas.microsoft.com/office/drawing/2014/main" id="{5D385F7E-8CAF-4FE0-8CA6-884F7731CB6B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円/楕円 473">
                    <a:extLst>
                      <a:ext uri="{FF2B5EF4-FFF2-40B4-BE49-F238E27FC236}">
                        <a16:creationId xmlns:a16="http://schemas.microsoft.com/office/drawing/2014/main" id="{24E6514E-C6DE-4C74-91D9-391FC0AF8682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92ECDAE7-AC9A-43A3-8A31-E8608C414909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47" name="円/楕円 662">
                      <a:extLst>
                        <a:ext uri="{FF2B5EF4-FFF2-40B4-BE49-F238E27FC236}">
                          <a16:creationId xmlns:a16="http://schemas.microsoft.com/office/drawing/2014/main" id="{688027FA-3119-4C44-934D-DB1C93DAC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BEF66C98-4DC2-4E3C-B184-0E949D21D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1831296B-0877-457C-9AB7-C38FF10329ED}"/>
                      </a:ext>
                    </a:extLst>
                  </p:cNvPr>
                  <p:cNvSpPr/>
                  <p:nvPr/>
                </p:nvSpPr>
                <p:spPr>
                  <a:xfrm>
                    <a:off x="1803691" y="3360209"/>
                    <a:ext cx="285078" cy="61294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C082C1A5-047E-4FAF-8343-1C4BEE966DF8}"/>
                    </a:ext>
                  </a:extLst>
                </p:cNvPr>
                <p:cNvGrpSpPr/>
                <p:nvPr/>
              </p:nvGrpSpPr>
              <p:grpSpPr>
                <a:xfrm>
                  <a:off x="4450556" y="4403782"/>
                  <a:ext cx="1028700" cy="708762"/>
                  <a:chOff x="7463927" y="1789359"/>
                  <a:chExt cx="946143" cy="682796"/>
                </a:xfrm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2BBC14EB-B6D1-4E08-857B-624EB5F63AE3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049958BE-E453-426A-A9E5-D0687B5862E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C84EBFA-5806-4BAB-AE38-5795BEC4C766}"/>
                    </a:ext>
                  </a:extLst>
                </p:cNvPr>
                <p:cNvGrpSpPr/>
                <p:nvPr/>
              </p:nvGrpSpPr>
              <p:grpSpPr>
                <a:xfrm>
                  <a:off x="4802175" y="5310195"/>
                  <a:ext cx="45719" cy="1048226"/>
                  <a:chOff x="4802175" y="5310195"/>
                  <a:chExt cx="45719" cy="1048226"/>
                </a:xfrm>
                <a:solidFill>
                  <a:schemeClr val="accent4">
                    <a:lumMod val="40000"/>
                    <a:lumOff val="60000"/>
                  </a:schemeClr>
                </a:solidFill>
              </p:grpSpPr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9F814A3B-CA96-420E-B57C-00BABDB0310F}"/>
                      </a:ext>
                    </a:extLst>
                  </p:cNvPr>
                  <p:cNvSpPr/>
                  <p:nvPr/>
                </p:nvSpPr>
                <p:spPr>
                  <a:xfrm>
                    <a:off x="4802175" y="5310195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7A63FABF-265F-4D08-86BE-A227F7314DE6}"/>
                      </a:ext>
                    </a:extLst>
                  </p:cNvPr>
                  <p:cNvSpPr/>
                  <p:nvPr/>
                </p:nvSpPr>
                <p:spPr>
                  <a:xfrm>
                    <a:off x="4802175" y="5510696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AB78FE26-AF38-404A-B513-B15B47CE6C42}"/>
                      </a:ext>
                    </a:extLst>
                  </p:cNvPr>
                  <p:cNvSpPr/>
                  <p:nvPr/>
                </p:nvSpPr>
                <p:spPr>
                  <a:xfrm>
                    <a:off x="4802175" y="5711197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楕円 475">
                    <a:extLst>
                      <a:ext uri="{FF2B5EF4-FFF2-40B4-BE49-F238E27FC236}">
                        <a16:creationId xmlns:a16="http://schemas.microsoft.com/office/drawing/2014/main" id="{8C94B593-24DD-4E60-8079-34FE8EE3711B}"/>
                      </a:ext>
                    </a:extLst>
                  </p:cNvPr>
                  <p:cNvSpPr/>
                  <p:nvPr/>
                </p:nvSpPr>
                <p:spPr>
                  <a:xfrm>
                    <a:off x="4802175" y="5911698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59A24547-81EE-4BEE-85BA-2BDB68B83491}"/>
                      </a:ext>
                    </a:extLst>
                  </p:cNvPr>
                  <p:cNvSpPr/>
                  <p:nvPr/>
                </p:nvSpPr>
                <p:spPr>
                  <a:xfrm>
                    <a:off x="4802175" y="6112199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76548319-C91E-46FE-860F-98894522C588}"/>
                      </a:ext>
                    </a:extLst>
                  </p:cNvPr>
                  <p:cNvSpPr/>
                  <p:nvPr/>
                </p:nvSpPr>
                <p:spPr>
                  <a:xfrm>
                    <a:off x="4802175" y="6312702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06B711C4-1BD3-4CE2-8FEA-C23ED2091498}"/>
                    </a:ext>
                  </a:extLst>
                </p:cNvPr>
                <p:cNvGrpSpPr/>
                <p:nvPr/>
              </p:nvGrpSpPr>
              <p:grpSpPr>
                <a:xfrm>
                  <a:off x="5148765" y="5533495"/>
                  <a:ext cx="314128" cy="307228"/>
                  <a:chOff x="5148765" y="5533495"/>
                  <a:chExt cx="314128" cy="307228"/>
                </a:xfrm>
                <a:pattFill prst="dkVert">
                  <a:fgClr>
                    <a:schemeClr val="accent1">
                      <a:lumMod val="75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79" name="四角形: 上の 2 つの角を丸める 478">
                    <a:extLst>
                      <a:ext uri="{FF2B5EF4-FFF2-40B4-BE49-F238E27FC236}">
                        <a16:creationId xmlns:a16="http://schemas.microsoft.com/office/drawing/2014/main" id="{27FF0984-5375-4DD5-A5FA-BFBCFF895CA7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45401"/>
                    <a:ext cx="314128" cy="295322"/>
                  </a:xfrm>
                  <a:prstGeom prst="round2SameRect">
                    <a:avLst>
                      <a:gd name="adj1" fmla="val 0"/>
                      <a:gd name="adj2" fmla="val 22698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四角形: 上の 2 つの角を丸める 479">
                    <a:extLst>
                      <a:ext uri="{FF2B5EF4-FFF2-40B4-BE49-F238E27FC236}">
                        <a16:creationId xmlns:a16="http://schemas.microsoft.com/office/drawing/2014/main" id="{CC4B42B3-2027-4235-9C05-5F4403E61F1C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33495"/>
                    <a:ext cx="314128" cy="65200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0C2421D-D983-4522-AE22-F82DA3EF8146}"/>
                  </a:ext>
                </a:extLst>
              </p:cNvPr>
              <p:cNvSpPr/>
              <p:nvPr/>
            </p:nvSpPr>
            <p:spPr>
              <a:xfrm>
                <a:off x="4598187" y="4391888"/>
                <a:ext cx="152660" cy="59612"/>
              </a:xfrm>
              <a:custGeom>
                <a:avLst/>
                <a:gdLst>
                  <a:gd name="connsiteX0" fmla="*/ 76330 w 152660"/>
                  <a:gd name="connsiteY0" fmla="*/ 0 h 59612"/>
                  <a:gd name="connsiteX1" fmla="*/ 152660 w 152660"/>
                  <a:gd name="connsiteY1" fmla="*/ 41847 h 59612"/>
                  <a:gd name="connsiteX2" fmla="*/ 146662 w 152660"/>
                  <a:gd name="connsiteY2" fmla="*/ 58136 h 59612"/>
                  <a:gd name="connsiteX3" fmla="*/ 144847 w 152660"/>
                  <a:gd name="connsiteY3" fmla="*/ 59612 h 59612"/>
                  <a:gd name="connsiteX4" fmla="*/ 137840 w 152660"/>
                  <a:gd name="connsiteY4" fmla="*/ 54509 h 59612"/>
                  <a:gd name="connsiteX5" fmla="*/ 76330 w 152660"/>
                  <a:gd name="connsiteY5" fmla="*/ 42000 h 59612"/>
                  <a:gd name="connsiteX6" fmla="*/ 14821 w 152660"/>
                  <a:gd name="connsiteY6" fmla="*/ 54509 h 59612"/>
                  <a:gd name="connsiteX7" fmla="*/ 7814 w 152660"/>
                  <a:gd name="connsiteY7" fmla="*/ 59612 h 59612"/>
                  <a:gd name="connsiteX8" fmla="*/ 5999 w 152660"/>
                  <a:gd name="connsiteY8" fmla="*/ 58136 h 59612"/>
                  <a:gd name="connsiteX9" fmla="*/ 0 w 152660"/>
                  <a:gd name="connsiteY9" fmla="*/ 41847 h 59612"/>
                  <a:gd name="connsiteX10" fmla="*/ 76330 w 152660"/>
                  <a:gd name="connsiteY10" fmla="*/ 0 h 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660" h="59612">
                    <a:moveTo>
                      <a:pt x="76330" y="0"/>
                    </a:moveTo>
                    <a:cubicBezTo>
                      <a:pt x="118486" y="0"/>
                      <a:pt x="152660" y="18736"/>
                      <a:pt x="152660" y="41847"/>
                    </a:cubicBezTo>
                    <a:cubicBezTo>
                      <a:pt x="152660" y="47625"/>
                      <a:pt x="150524" y="53129"/>
                      <a:pt x="146662" y="58136"/>
                    </a:cubicBezTo>
                    <a:lnTo>
                      <a:pt x="144847" y="59612"/>
                    </a:lnTo>
                    <a:lnTo>
                      <a:pt x="137840" y="54509"/>
                    </a:lnTo>
                    <a:cubicBezTo>
                      <a:pt x="122098" y="46781"/>
                      <a:pt x="100351" y="42000"/>
                      <a:pt x="76330" y="42000"/>
                    </a:cubicBezTo>
                    <a:cubicBezTo>
                      <a:pt x="52309" y="42000"/>
                      <a:pt x="30563" y="46781"/>
                      <a:pt x="14821" y="54509"/>
                    </a:cubicBezTo>
                    <a:lnTo>
                      <a:pt x="7814" y="59612"/>
                    </a:lnTo>
                    <a:lnTo>
                      <a:pt x="5999" y="58136"/>
                    </a:lnTo>
                    <a:cubicBezTo>
                      <a:pt x="2136" y="53129"/>
                      <a:pt x="0" y="47625"/>
                      <a:pt x="0" y="41847"/>
                    </a:cubicBezTo>
                    <a:cubicBezTo>
                      <a:pt x="0" y="18736"/>
                      <a:pt x="34174" y="0"/>
                      <a:pt x="7633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20A53B18-603E-4E4D-8D63-64D3EF1B6DD3}"/>
                  </a:ext>
                </a:extLst>
              </p:cNvPr>
              <p:cNvSpPr/>
              <p:nvPr/>
            </p:nvSpPr>
            <p:spPr>
              <a:xfrm>
                <a:off x="5173064" y="4391888"/>
                <a:ext cx="152660" cy="59612"/>
              </a:xfrm>
              <a:custGeom>
                <a:avLst/>
                <a:gdLst>
                  <a:gd name="connsiteX0" fmla="*/ 76330 w 152660"/>
                  <a:gd name="connsiteY0" fmla="*/ 0 h 59612"/>
                  <a:gd name="connsiteX1" fmla="*/ 152660 w 152660"/>
                  <a:gd name="connsiteY1" fmla="*/ 41847 h 59612"/>
                  <a:gd name="connsiteX2" fmla="*/ 146662 w 152660"/>
                  <a:gd name="connsiteY2" fmla="*/ 58136 h 59612"/>
                  <a:gd name="connsiteX3" fmla="*/ 144847 w 152660"/>
                  <a:gd name="connsiteY3" fmla="*/ 59612 h 59612"/>
                  <a:gd name="connsiteX4" fmla="*/ 137839 w 152660"/>
                  <a:gd name="connsiteY4" fmla="*/ 54509 h 59612"/>
                  <a:gd name="connsiteX5" fmla="*/ 76330 w 152660"/>
                  <a:gd name="connsiteY5" fmla="*/ 42000 h 59612"/>
                  <a:gd name="connsiteX6" fmla="*/ 14821 w 152660"/>
                  <a:gd name="connsiteY6" fmla="*/ 54509 h 59612"/>
                  <a:gd name="connsiteX7" fmla="*/ 7814 w 152660"/>
                  <a:gd name="connsiteY7" fmla="*/ 59612 h 59612"/>
                  <a:gd name="connsiteX8" fmla="*/ 5999 w 152660"/>
                  <a:gd name="connsiteY8" fmla="*/ 58136 h 59612"/>
                  <a:gd name="connsiteX9" fmla="*/ 0 w 152660"/>
                  <a:gd name="connsiteY9" fmla="*/ 41847 h 59612"/>
                  <a:gd name="connsiteX10" fmla="*/ 76330 w 152660"/>
                  <a:gd name="connsiteY10" fmla="*/ 0 h 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660" h="59612">
                    <a:moveTo>
                      <a:pt x="76330" y="0"/>
                    </a:moveTo>
                    <a:cubicBezTo>
                      <a:pt x="118486" y="0"/>
                      <a:pt x="152660" y="18736"/>
                      <a:pt x="152660" y="41847"/>
                    </a:cubicBezTo>
                    <a:cubicBezTo>
                      <a:pt x="152660" y="47625"/>
                      <a:pt x="150524" y="53129"/>
                      <a:pt x="146662" y="58136"/>
                    </a:cubicBezTo>
                    <a:lnTo>
                      <a:pt x="144847" y="59612"/>
                    </a:lnTo>
                    <a:lnTo>
                      <a:pt x="137839" y="54509"/>
                    </a:lnTo>
                    <a:cubicBezTo>
                      <a:pt x="122098" y="46781"/>
                      <a:pt x="100351" y="42000"/>
                      <a:pt x="76330" y="42000"/>
                    </a:cubicBezTo>
                    <a:cubicBezTo>
                      <a:pt x="52309" y="42000"/>
                      <a:pt x="30563" y="46781"/>
                      <a:pt x="14821" y="54509"/>
                    </a:cubicBezTo>
                    <a:lnTo>
                      <a:pt x="7814" y="59612"/>
                    </a:lnTo>
                    <a:lnTo>
                      <a:pt x="5999" y="58136"/>
                    </a:lnTo>
                    <a:cubicBezTo>
                      <a:pt x="2136" y="53129"/>
                      <a:pt x="0" y="47625"/>
                      <a:pt x="0" y="41847"/>
                    </a:cubicBezTo>
                    <a:cubicBezTo>
                      <a:pt x="0" y="18736"/>
                      <a:pt x="34174" y="0"/>
                      <a:pt x="7633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449B53E-E3E6-4E3B-9D91-3619457C68DC}"/>
              </a:ext>
            </a:extLst>
          </p:cNvPr>
          <p:cNvGrpSpPr/>
          <p:nvPr/>
        </p:nvGrpSpPr>
        <p:grpSpPr>
          <a:xfrm>
            <a:off x="4217195" y="866064"/>
            <a:ext cx="2089808" cy="2669127"/>
            <a:chOff x="4217195" y="866064"/>
            <a:chExt cx="2089808" cy="2669127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F40C90A-20FF-4286-9C11-85AA7E612EB4}"/>
                </a:ext>
              </a:extLst>
            </p:cNvPr>
            <p:cNvSpPr/>
            <p:nvPr/>
          </p:nvSpPr>
          <p:spPr bwMode="auto">
            <a:xfrm>
              <a:off x="5225627" y="866064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00F2BDD3-1660-4B61-B482-7D1D9A62907B}"/>
                </a:ext>
              </a:extLst>
            </p:cNvPr>
            <p:cNvSpPr/>
            <p:nvPr/>
          </p:nvSpPr>
          <p:spPr bwMode="auto">
            <a:xfrm>
              <a:off x="5463848" y="1085513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338C50B-BEC4-4B01-914B-082B6DCD1251}"/>
                </a:ext>
              </a:extLst>
            </p:cNvPr>
            <p:cNvGrpSpPr/>
            <p:nvPr/>
          </p:nvGrpSpPr>
          <p:grpSpPr>
            <a:xfrm>
              <a:off x="4217195" y="950745"/>
              <a:ext cx="1594923" cy="2584446"/>
              <a:chOff x="4217195" y="950745"/>
              <a:chExt cx="1594923" cy="2584446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1B28FFF2-DF3E-4DDC-B162-CBC0340F10BB}"/>
                  </a:ext>
                </a:extLst>
              </p:cNvPr>
              <p:cNvGrpSpPr/>
              <p:nvPr/>
            </p:nvGrpSpPr>
            <p:grpSpPr>
              <a:xfrm>
                <a:off x="4217195" y="950745"/>
                <a:ext cx="1594923" cy="2584446"/>
                <a:chOff x="4217195" y="950745"/>
                <a:chExt cx="1594923" cy="2584446"/>
              </a:xfrm>
            </p:grpSpPr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F9F61160-D18E-4528-881B-085DC2973AA3}"/>
                    </a:ext>
                  </a:extLst>
                </p:cNvPr>
                <p:cNvSpPr/>
                <p:nvPr/>
              </p:nvSpPr>
              <p:spPr>
                <a:xfrm>
                  <a:off x="5548090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6E0DCEDA-2599-4495-9680-B483FAE0A45C}"/>
                    </a:ext>
                  </a:extLst>
                </p:cNvPr>
                <p:cNvSpPr/>
                <p:nvPr/>
              </p:nvSpPr>
              <p:spPr>
                <a:xfrm>
                  <a:off x="5222132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正方形/長方形 379">
                  <a:extLst>
                    <a:ext uri="{FF2B5EF4-FFF2-40B4-BE49-F238E27FC236}">
                      <a16:creationId xmlns:a16="http://schemas.microsoft.com/office/drawing/2014/main" id="{6FD9E694-C2CB-4184-9084-CBA036659246}"/>
                    </a:ext>
                  </a:extLst>
                </p:cNvPr>
                <p:cNvSpPr/>
                <p:nvPr/>
              </p:nvSpPr>
              <p:spPr>
                <a:xfrm>
                  <a:off x="4336034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4D86E1A2-B069-4562-BB27-10AAE97D5BEF}"/>
                    </a:ext>
                  </a:extLst>
                </p:cNvPr>
                <p:cNvSpPr/>
                <p:nvPr/>
              </p:nvSpPr>
              <p:spPr>
                <a:xfrm>
                  <a:off x="4217195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E7D904C8-5562-4786-B0CD-29D78A6A1CCC}"/>
                    </a:ext>
                  </a:extLst>
                </p:cNvPr>
                <p:cNvSpPr/>
                <p:nvPr/>
              </p:nvSpPr>
              <p:spPr>
                <a:xfrm>
                  <a:off x="4532308" y="2045853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DB6C823-55F6-4005-B43E-FFC5D50E66F6}"/>
                    </a:ext>
                  </a:extLst>
                </p:cNvPr>
                <p:cNvSpPr/>
                <p:nvPr/>
              </p:nvSpPr>
              <p:spPr>
                <a:xfrm>
                  <a:off x="4455237" y="2248261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641923 w 1127284"/>
                    <a:gd name="connsiteY3" fmla="*/ 162169 h 1286930"/>
                    <a:gd name="connsiteX4" fmla="*/ 874779 w 1127284"/>
                    <a:gd name="connsiteY4" fmla="*/ 7822 h 1286930"/>
                    <a:gd name="connsiteX5" fmla="*/ 877207 w 1127284"/>
                    <a:gd name="connsiteY5" fmla="*/ 0 h 1286930"/>
                    <a:gd name="connsiteX6" fmla="*/ 971540 w 1127284"/>
                    <a:gd name="connsiteY6" fmla="*/ 19045 h 1286930"/>
                    <a:gd name="connsiteX7" fmla="*/ 1127284 w 1127284"/>
                    <a:gd name="connsiteY7" fmla="*/ 254008 h 1286930"/>
                    <a:gd name="connsiteX8" fmla="*/ 1127284 w 1127284"/>
                    <a:gd name="connsiteY8" fmla="*/ 1286930 h 1286930"/>
                    <a:gd name="connsiteX9" fmla="*/ 0 w 1127284"/>
                    <a:gd name="connsiteY9" fmla="*/ 1286930 h 1286930"/>
                    <a:gd name="connsiteX10" fmla="*/ 0 w 1127284"/>
                    <a:gd name="connsiteY10" fmla="*/ 254008 h 1286930"/>
                    <a:gd name="connsiteX11" fmla="*/ 155745 w 1127284"/>
                    <a:gd name="connsiteY11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638">
                    <a:extLst>
                      <a:ext uri="{FF2B5EF4-FFF2-40B4-BE49-F238E27FC236}">
                        <a16:creationId xmlns:a16="http://schemas.microsoft.com/office/drawing/2014/main" id="{99E53CA2-D3B0-40A9-B65B-45365C512681}"/>
                      </a:ext>
                    </a:extLst>
                  </p:cNvPr>
                  <p:cNvSpPr/>
                  <p:nvPr/>
                </p:nvSpPr>
                <p:spPr>
                  <a:xfrm>
                    <a:off x="2413295" y="1185407"/>
                    <a:ext cx="217197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728D58DA-70C7-41A3-A91F-B819AC22D1FF}"/>
                    </a:ext>
                  </a:extLst>
                </p:cNvPr>
                <p:cNvGrpSpPr/>
                <p:nvPr/>
              </p:nvGrpSpPr>
              <p:grpSpPr>
                <a:xfrm>
                  <a:off x="4486273" y="1457382"/>
                  <a:ext cx="1078704" cy="726224"/>
                  <a:chOff x="7459761" y="1789359"/>
                  <a:chExt cx="944057" cy="682796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873DA943-E69B-45F9-90F4-CA4D0375F061}"/>
                      </a:ext>
                    </a:extLst>
                  </p:cNvPr>
                  <p:cNvSpPr/>
                  <p:nvPr/>
                </p:nvSpPr>
                <p:spPr>
                  <a:xfrm>
                    <a:off x="7459761" y="1789359"/>
                    <a:ext cx="944057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DC6554AA-76F3-4070-ADB9-D2338098A47F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835B80AC-74CA-43AC-A8B0-AB18B76FF201}"/>
                    </a:ext>
                  </a:extLst>
                </p:cNvPr>
                <p:cNvSpPr/>
                <p:nvPr/>
              </p:nvSpPr>
              <p:spPr>
                <a:xfrm>
                  <a:off x="4699455" y="2240261"/>
                  <a:ext cx="641690" cy="186234"/>
                </a:xfrm>
                <a:custGeom>
                  <a:avLst/>
                  <a:gdLst>
                    <a:gd name="connsiteX0" fmla="*/ 23641 w 628589"/>
                    <a:gd name="connsiteY0" fmla="*/ 0 h 175769"/>
                    <a:gd name="connsiteX1" fmla="*/ 25880 w 628589"/>
                    <a:gd name="connsiteY1" fmla="*/ 7069 h 175769"/>
                    <a:gd name="connsiteX2" fmla="*/ 240668 w 628589"/>
                    <a:gd name="connsiteY2" fmla="*/ 146573 h 175769"/>
                    <a:gd name="connsiteX3" fmla="*/ 385082 w 628589"/>
                    <a:gd name="connsiteY3" fmla="*/ 146574 h 175769"/>
                    <a:gd name="connsiteX4" fmla="*/ 599871 w 628589"/>
                    <a:gd name="connsiteY4" fmla="*/ 7070 h 175769"/>
                    <a:gd name="connsiteX5" fmla="*/ 602111 w 628589"/>
                    <a:gd name="connsiteY5" fmla="*/ 0 h 175769"/>
                    <a:gd name="connsiteX6" fmla="*/ 628589 w 628589"/>
                    <a:gd name="connsiteY6" fmla="*/ 5238 h 175769"/>
                    <a:gd name="connsiteX7" fmla="*/ 624012 w 628589"/>
                    <a:gd name="connsiteY7" fmla="*/ 21422 h 175769"/>
                    <a:gd name="connsiteX8" fmla="*/ 391156 w 628589"/>
                    <a:gd name="connsiteY8" fmla="*/ 175769 h 175769"/>
                    <a:gd name="connsiteX9" fmla="*/ 234594 w 628589"/>
                    <a:gd name="connsiteY9" fmla="*/ 175768 h 175769"/>
                    <a:gd name="connsiteX10" fmla="*/ 1739 w 628589"/>
                    <a:gd name="connsiteY10" fmla="*/ 21421 h 175769"/>
                    <a:gd name="connsiteX11" fmla="*/ 760 w 628589"/>
                    <a:gd name="connsiteY11" fmla="*/ 13141 h 175769"/>
                    <a:gd name="connsiteX12" fmla="*/ 0 w 628589"/>
                    <a:gd name="connsiteY12" fmla="*/ 4677 h 175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28589" h="175769">
                      <a:moveTo>
                        <a:pt x="23641" y="0"/>
                      </a:moveTo>
                      <a:lnTo>
                        <a:pt x="25880" y="7069"/>
                      </a:lnTo>
                      <a:cubicBezTo>
                        <a:pt x="61268" y="89050"/>
                        <a:pt x="144112" y="146573"/>
                        <a:pt x="240668" y="146573"/>
                      </a:cubicBezTo>
                      <a:lnTo>
                        <a:pt x="385082" y="146574"/>
                      </a:lnTo>
                      <a:cubicBezTo>
                        <a:pt x="481639" y="146574"/>
                        <a:pt x="564484" y="89051"/>
                        <a:pt x="599871" y="7070"/>
                      </a:cubicBezTo>
                      <a:lnTo>
                        <a:pt x="602111" y="0"/>
                      </a:lnTo>
                      <a:lnTo>
                        <a:pt x="628589" y="5238"/>
                      </a:lnTo>
                      <a:lnTo>
                        <a:pt x="624012" y="21422"/>
                      </a:lnTo>
                      <a:cubicBezTo>
                        <a:pt x="585648" y="112126"/>
                        <a:pt x="495835" y="175769"/>
                        <a:pt x="391156" y="175769"/>
                      </a:cubicBezTo>
                      <a:lnTo>
                        <a:pt x="234594" y="175768"/>
                      </a:lnTo>
                      <a:cubicBezTo>
                        <a:pt x="129916" y="175768"/>
                        <a:pt x="40103" y="112125"/>
                        <a:pt x="1739" y="21421"/>
                      </a:cubicBezTo>
                      <a:cubicBezTo>
                        <a:pt x="1537" y="20769"/>
                        <a:pt x="1186" y="17587"/>
                        <a:pt x="760" y="13141"/>
                      </a:cubicBezTo>
                      <a:lnTo>
                        <a:pt x="0" y="467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67CB9545-40DD-4171-B619-1183F61C7021}"/>
                  </a:ext>
                </a:extLst>
              </p:cNvPr>
              <p:cNvSpPr/>
              <p:nvPr/>
            </p:nvSpPr>
            <p:spPr>
              <a:xfrm rot="5400000">
                <a:off x="4681324" y="1380635"/>
                <a:ext cx="73704" cy="240821"/>
              </a:xfrm>
              <a:prstGeom prst="moon">
                <a:avLst>
                  <a:gd name="adj" fmla="val 6292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FED46CA7-4D39-4210-945B-FE25DBA57025}"/>
                  </a:ext>
                </a:extLst>
              </p:cNvPr>
              <p:cNvSpPr/>
              <p:nvPr/>
            </p:nvSpPr>
            <p:spPr>
              <a:xfrm rot="5400000">
                <a:off x="5305212" y="1380636"/>
                <a:ext cx="73704" cy="240821"/>
              </a:xfrm>
              <a:prstGeom prst="moon">
                <a:avLst>
                  <a:gd name="adj" fmla="val 6292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B8337CF-95FF-4AA6-B686-87E9BE501EF0}"/>
              </a:ext>
            </a:extLst>
          </p:cNvPr>
          <p:cNvGrpSpPr/>
          <p:nvPr/>
        </p:nvGrpSpPr>
        <p:grpSpPr>
          <a:xfrm>
            <a:off x="1183566" y="3679809"/>
            <a:ext cx="2130071" cy="2764255"/>
            <a:chOff x="1183566" y="3679809"/>
            <a:chExt cx="2130071" cy="2764255"/>
          </a:xfrm>
        </p:grpSpPr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3E848D91-B80B-4172-A05A-EE640A1F5C95}"/>
                </a:ext>
              </a:extLst>
            </p:cNvPr>
            <p:cNvSpPr/>
            <p:nvPr/>
          </p:nvSpPr>
          <p:spPr bwMode="auto">
            <a:xfrm>
              <a:off x="2232261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98B7E9A1-A632-4CC6-AD77-6F150C4BB4E7}"/>
                </a:ext>
              </a:extLst>
            </p:cNvPr>
            <p:cNvSpPr/>
            <p:nvPr/>
          </p:nvSpPr>
          <p:spPr bwMode="auto">
            <a:xfrm>
              <a:off x="2470482" y="3975362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E42C9B-2493-4A90-8D38-E60EA7DD1082}"/>
                </a:ext>
              </a:extLst>
            </p:cNvPr>
            <p:cNvGrpSpPr/>
            <p:nvPr/>
          </p:nvGrpSpPr>
          <p:grpSpPr>
            <a:xfrm>
              <a:off x="1183566" y="3679809"/>
              <a:ext cx="1587642" cy="2764255"/>
              <a:chOff x="1183566" y="3679809"/>
              <a:chExt cx="1587642" cy="2764255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264170D-7E6F-4034-B7EA-1D36203402C6}"/>
                  </a:ext>
                </a:extLst>
              </p:cNvPr>
              <p:cNvGrpSpPr/>
              <p:nvPr/>
            </p:nvGrpSpPr>
            <p:grpSpPr>
              <a:xfrm>
                <a:off x="1183566" y="3679809"/>
                <a:ext cx="1587642" cy="2764255"/>
                <a:chOff x="1183566" y="3679809"/>
                <a:chExt cx="1587642" cy="2764255"/>
              </a:xfrm>
            </p:grpSpPr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2A6A0F7D-EFEE-4F17-AF39-5367B46AB415}"/>
                    </a:ext>
                  </a:extLst>
                </p:cNvPr>
                <p:cNvSpPr/>
                <p:nvPr/>
              </p:nvSpPr>
              <p:spPr>
                <a:xfrm>
                  <a:off x="2507180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00B1E5B9-6785-4763-8D48-AC45931B71EA}"/>
                    </a:ext>
                  </a:extLst>
                </p:cNvPr>
                <p:cNvSpPr/>
                <p:nvPr/>
              </p:nvSpPr>
              <p:spPr>
                <a:xfrm>
                  <a:off x="2181222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5B300000-E8E6-4393-B47F-C13E72964313}"/>
                    </a:ext>
                  </a:extLst>
                </p:cNvPr>
                <p:cNvSpPr/>
                <p:nvPr/>
              </p:nvSpPr>
              <p:spPr>
                <a:xfrm>
                  <a:off x="1295124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9FD7D905-1BF4-41A4-86BD-27A6610249AA}"/>
                    </a:ext>
                  </a:extLst>
                </p:cNvPr>
                <p:cNvSpPr/>
                <p:nvPr/>
              </p:nvSpPr>
              <p:spPr>
                <a:xfrm>
                  <a:off x="1183566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73C650E0-F8E4-4C17-95C6-6CC0D4D86E3C}"/>
                    </a:ext>
                  </a:extLst>
                </p:cNvPr>
                <p:cNvSpPr/>
                <p:nvPr/>
              </p:nvSpPr>
              <p:spPr>
                <a:xfrm>
                  <a:off x="1491398" y="4954726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8BCA4F6-903D-4150-ACA4-F2F092D13EA9}"/>
                    </a:ext>
                  </a:extLst>
                </p:cNvPr>
                <p:cNvSpPr/>
                <p:nvPr/>
              </p:nvSpPr>
              <p:spPr>
                <a:xfrm>
                  <a:off x="1414327" y="5157134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494751 w 1127284"/>
                    <a:gd name="connsiteY3" fmla="*/ 162168 h 1286930"/>
                    <a:gd name="connsiteX4" fmla="*/ 496083 w 1127284"/>
                    <a:gd name="connsiteY4" fmla="*/ 174165 h 1286930"/>
                    <a:gd name="connsiteX5" fmla="*/ 523571 w 1127284"/>
                    <a:gd name="connsiteY5" fmla="*/ 207281 h 1286930"/>
                    <a:gd name="connsiteX6" fmla="*/ 544835 w 1127284"/>
                    <a:gd name="connsiteY6" fmla="*/ 207282 h 1286930"/>
                    <a:gd name="connsiteX7" fmla="*/ 544835 w 1127284"/>
                    <a:gd name="connsiteY7" fmla="*/ 463219 h 1286930"/>
                    <a:gd name="connsiteX8" fmla="*/ 563644 w 1127284"/>
                    <a:gd name="connsiteY8" fmla="*/ 497405 h 1286930"/>
                    <a:gd name="connsiteX9" fmla="*/ 582453 w 1127284"/>
                    <a:gd name="connsiteY9" fmla="*/ 463219 h 1286930"/>
                    <a:gd name="connsiteX10" fmla="*/ 582453 w 1127284"/>
                    <a:gd name="connsiteY10" fmla="*/ 207282 h 1286930"/>
                    <a:gd name="connsiteX11" fmla="*/ 603717 w 1127284"/>
                    <a:gd name="connsiteY11" fmla="*/ 207282 h 1286930"/>
                    <a:gd name="connsiteX12" fmla="*/ 624811 w 1127284"/>
                    <a:gd name="connsiteY12" fmla="*/ 191401 h 1286930"/>
                    <a:gd name="connsiteX13" fmla="*/ 631473 w 1127284"/>
                    <a:gd name="connsiteY13" fmla="*/ 162169 h 1286930"/>
                    <a:gd name="connsiteX14" fmla="*/ 641923 w 1127284"/>
                    <a:gd name="connsiteY14" fmla="*/ 162169 h 1286930"/>
                    <a:gd name="connsiteX15" fmla="*/ 874779 w 1127284"/>
                    <a:gd name="connsiteY15" fmla="*/ 7822 h 1286930"/>
                    <a:gd name="connsiteX16" fmla="*/ 877207 w 1127284"/>
                    <a:gd name="connsiteY16" fmla="*/ 0 h 1286930"/>
                    <a:gd name="connsiteX17" fmla="*/ 971540 w 1127284"/>
                    <a:gd name="connsiteY17" fmla="*/ 19045 h 1286930"/>
                    <a:gd name="connsiteX18" fmla="*/ 1127284 w 1127284"/>
                    <a:gd name="connsiteY18" fmla="*/ 254008 h 1286930"/>
                    <a:gd name="connsiteX19" fmla="*/ 1127284 w 1127284"/>
                    <a:gd name="connsiteY19" fmla="*/ 1286930 h 1286930"/>
                    <a:gd name="connsiteX20" fmla="*/ 0 w 1127284"/>
                    <a:gd name="connsiteY20" fmla="*/ 1286930 h 1286930"/>
                    <a:gd name="connsiteX21" fmla="*/ 0 w 1127284"/>
                    <a:gd name="connsiteY21" fmla="*/ 254008 h 1286930"/>
                    <a:gd name="connsiteX22" fmla="*/ 155745 w 1127284"/>
                    <a:gd name="connsiteY22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494751" y="162168"/>
                      </a:lnTo>
                      <a:lnTo>
                        <a:pt x="496083" y="174165"/>
                      </a:lnTo>
                      <a:cubicBezTo>
                        <a:pt x="500612" y="193626"/>
                        <a:pt x="511214" y="207281"/>
                        <a:pt x="523571" y="207281"/>
                      </a:cubicBezTo>
                      <a:lnTo>
                        <a:pt x="544835" y="207282"/>
                      </a:lnTo>
                      <a:lnTo>
                        <a:pt x="544835" y="463219"/>
                      </a:lnTo>
                      <a:cubicBezTo>
                        <a:pt x="544835" y="482099"/>
                        <a:pt x="553256" y="497405"/>
                        <a:pt x="563644" y="497405"/>
                      </a:cubicBezTo>
                      <a:cubicBezTo>
                        <a:pt x="574031" y="497405"/>
                        <a:pt x="582453" y="482099"/>
                        <a:pt x="582453" y="463219"/>
                      </a:cubicBezTo>
                      <a:lnTo>
                        <a:pt x="582453" y="207282"/>
                      </a:lnTo>
                      <a:lnTo>
                        <a:pt x="603717" y="207282"/>
                      </a:lnTo>
                      <a:cubicBezTo>
                        <a:pt x="611955" y="207282"/>
                        <a:pt x="619412" y="201213"/>
                        <a:pt x="624811" y="191401"/>
                      </a:cubicBezTo>
                      <a:lnTo>
                        <a:pt x="631473" y="162169"/>
                      </a:ln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1C59AD3D-9F7D-4B33-8180-DD99E46E261A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284" name="雲 391">
                    <a:extLst>
                      <a:ext uri="{FF2B5EF4-FFF2-40B4-BE49-F238E27FC236}">
                        <a16:creationId xmlns:a16="http://schemas.microsoft.com/office/drawing/2014/main" id="{85192B3C-EC60-40A0-A221-522B9603BE6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40BCA5BD-DAC0-4F7C-8365-B9FB98FA408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B679E692-3195-4235-A342-F61B676C92B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2" name="円/楕円 465">
                        <a:extLst>
                          <a:ext uri="{FF2B5EF4-FFF2-40B4-BE49-F238E27FC236}">
                            <a16:creationId xmlns:a16="http://schemas.microsoft.com/office/drawing/2014/main" id="{F7DB5F8F-4C0A-4908-B006-CD780ED071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3" name="円/楕円 466">
                        <a:extLst>
                          <a:ext uri="{FF2B5EF4-FFF2-40B4-BE49-F238E27FC236}">
                            <a16:creationId xmlns:a16="http://schemas.microsoft.com/office/drawing/2014/main" id="{03843574-58AA-4774-AA8E-797A1D82D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8" name="グループ化 297">
                      <a:extLst>
                        <a:ext uri="{FF2B5EF4-FFF2-40B4-BE49-F238E27FC236}">
                          <a16:creationId xmlns:a16="http://schemas.microsoft.com/office/drawing/2014/main" id="{4CC14EF3-6743-4D0C-BD5F-6861EF20C4C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0" name="円/楕円 463">
                        <a:extLst>
                          <a:ext uri="{FF2B5EF4-FFF2-40B4-BE49-F238E27FC236}">
                            <a16:creationId xmlns:a16="http://schemas.microsoft.com/office/drawing/2014/main" id="{59EEEE9A-5978-4B84-AD7E-2A3E76F68F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464">
                        <a:extLst>
                          <a:ext uri="{FF2B5EF4-FFF2-40B4-BE49-F238E27FC236}">
                            <a16:creationId xmlns:a16="http://schemas.microsoft.com/office/drawing/2014/main" id="{4A2CC24D-966B-4130-B6D2-701A3D07F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9" name="円/楕円 462">
                      <a:extLst>
                        <a:ext uri="{FF2B5EF4-FFF2-40B4-BE49-F238E27FC236}">
                          <a16:creationId xmlns:a16="http://schemas.microsoft.com/office/drawing/2014/main" id="{91CFEEDD-9021-4DCA-BFA0-2D83DB9E3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456">
                    <a:extLst>
                      <a:ext uri="{FF2B5EF4-FFF2-40B4-BE49-F238E27FC236}">
                        <a16:creationId xmlns:a16="http://schemas.microsoft.com/office/drawing/2014/main" id="{0C893039-7C0E-4F0A-A27D-D03167A67DA7}"/>
                      </a:ext>
                    </a:extLst>
                  </p:cNvPr>
                  <p:cNvSpPr/>
                  <p:nvPr/>
                </p:nvSpPr>
                <p:spPr>
                  <a:xfrm>
                    <a:off x="9778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7" name="円/楕円 457">
                    <a:extLst>
                      <a:ext uri="{FF2B5EF4-FFF2-40B4-BE49-F238E27FC236}">
                        <a16:creationId xmlns:a16="http://schemas.microsoft.com/office/drawing/2014/main" id="{A0FE0799-8442-45D1-BBEB-55DAF2B2BD50}"/>
                      </a:ext>
                    </a:extLst>
                  </p:cNvPr>
                  <p:cNvSpPr/>
                  <p:nvPr/>
                </p:nvSpPr>
                <p:spPr>
                  <a:xfrm>
                    <a:off x="597719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円/楕円 27">
                    <a:extLst>
                      <a:ext uri="{FF2B5EF4-FFF2-40B4-BE49-F238E27FC236}">
                        <a16:creationId xmlns:a16="http://schemas.microsoft.com/office/drawing/2014/main" id="{70DD1950-D71F-414A-86CF-B9183D8E5D2B}"/>
                      </a:ext>
                    </a:extLst>
                  </p:cNvPr>
                  <p:cNvSpPr/>
                  <p:nvPr/>
                </p:nvSpPr>
                <p:spPr>
                  <a:xfrm>
                    <a:off x="297870" y="335775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円/楕円 449">
                    <a:extLst>
                      <a:ext uri="{FF2B5EF4-FFF2-40B4-BE49-F238E27FC236}">
                        <a16:creationId xmlns:a16="http://schemas.microsoft.com/office/drawing/2014/main" id="{383F36AB-6413-478F-856C-1002C396D689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アーチ 291">
                    <a:extLst>
                      <a:ext uri="{FF2B5EF4-FFF2-40B4-BE49-F238E27FC236}">
                        <a16:creationId xmlns:a16="http://schemas.microsoft.com/office/drawing/2014/main" id="{A7FEBF7F-6BF2-4B5E-8E3F-E4B4174AC1D2}"/>
                      </a:ext>
                    </a:extLst>
                  </p:cNvPr>
                  <p:cNvSpPr/>
                  <p:nvPr/>
                </p:nvSpPr>
                <p:spPr>
                  <a:xfrm>
                    <a:off x="-5420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アーチ 292">
                    <a:extLst>
                      <a:ext uri="{FF2B5EF4-FFF2-40B4-BE49-F238E27FC236}">
                        <a16:creationId xmlns:a16="http://schemas.microsoft.com/office/drawing/2014/main" id="{346E25EB-7359-4050-A0AA-71CE28F98C1B}"/>
                      </a:ext>
                    </a:extLst>
                  </p:cNvPr>
                  <p:cNvSpPr/>
                  <p:nvPr/>
                </p:nvSpPr>
                <p:spPr>
                  <a:xfrm>
                    <a:off x="54544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5FFBC73B-5BEB-4590-9D4E-E2DAEB239E50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68A8EBC0-9703-45C8-A7B0-6261610721AE}"/>
                      </a:ext>
                    </a:extLst>
                  </p:cNvPr>
                  <p:cNvSpPr/>
                  <p:nvPr/>
                </p:nvSpPr>
                <p:spPr>
                  <a:xfrm>
                    <a:off x="27888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81926841-B120-4E93-AD6D-173E3F06B0D2}"/>
                      </a:ext>
                    </a:extLst>
                  </p:cNvPr>
                  <p:cNvSpPr/>
                  <p:nvPr/>
                </p:nvSpPr>
                <p:spPr>
                  <a:xfrm>
                    <a:off x="615829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C490D964-B842-483D-B71F-44C5FC5DAA62}"/>
                    </a:ext>
                  </a:extLst>
                </p:cNvPr>
                <p:cNvGrpSpPr/>
                <p:nvPr/>
              </p:nvGrpSpPr>
              <p:grpSpPr>
                <a:xfrm>
                  <a:off x="1467612" y="4372826"/>
                  <a:ext cx="1028700" cy="708762"/>
                  <a:chOff x="7463927" y="1789359"/>
                  <a:chExt cx="946143" cy="682796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048FF774-BB1E-4C67-B3CA-D560CB1220F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82E890D8-E0C5-4311-9DFA-964E15340106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2EC7BC87-D24C-4F25-9AA0-5E3DE16D4F42}"/>
                    </a:ext>
                  </a:extLst>
                </p:cNvPr>
                <p:cNvSpPr/>
                <p:nvPr/>
              </p:nvSpPr>
              <p:spPr>
                <a:xfrm>
                  <a:off x="1903750" y="5405439"/>
                  <a:ext cx="153650" cy="204538"/>
                </a:xfrm>
                <a:custGeom>
                  <a:avLst/>
                  <a:gdLst>
                    <a:gd name="connsiteX0" fmla="*/ 0 w 187542"/>
                    <a:gd name="connsiteY0" fmla="*/ 272890 h 295751"/>
                    <a:gd name="connsiteX1" fmla="*/ 0 w 187542"/>
                    <a:gd name="connsiteY1" fmla="*/ 272891 h 295751"/>
                    <a:gd name="connsiteX2" fmla="*/ 0 w 187542"/>
                    <a:gd name="connsiteY2" fmla="*/ 272891 h 295751"/>
                    <a:gd name="connsiteX3" fmla="*/ 22860 w 187542"/>
                    <a:gd name="connsiteY3" fmla="*/ 250031 h 295751"/>
                    <a:gd name="connsiteX4" fmla="*/ 164682 w 187542"/>
                    <a:gd name="connsiteY4" fmla="*/ 250031 h 295751"/>
                    <a:gd name="connsiteX5" fmla="*/ 187542 w 187542"/>
                    <a:gd name="connsiteY5" fmla="*/ 272891 h 295751"/>
                    <a:gd name="connsiteX6" fmla="*/ 187541 w 187542"/>
                    <a:gd name="connsiteY6" fmla="*/ 272891 h 295751"/>
                    <a:gd name="connsiteX7" fmla="*/ 164681 w 187542"/>
                    <a:gd name="connsiteY7" fmla="*/ 295751 h 295751"/>
                    <a:gd name="connsiteX8" fmla="*/ 22860 w 187542"/>
                    <a:gd name="connsiteY8" fmla="*/ 295750 h 295751"/>
                    <a:gd name="connsiteX9" fmla="*/ 6696 w 187542"/>
                    <a:gd name="connsiteY9" fmla="*/ 289055 h 295751"/>
                    <a:gd name="connsiteX10" fmla="*/ 0 w 187542"/>
                    <a:gd name="connsiteY10" fmla="*/ 272891 h 295751"/>
                    <a:gd name="connsiteX11" fmla="*/ 6696 w 187542"/>
                    <a:gd name="connsiteY11" fmla="*/ 256727 h 295751"/>
                    <a:gd name="connsiteX12" fmla="*/ 22860 w 187542"/>
                    <a:gd name="connsiteY12" fmla="*/ 250031 h 295751"/>
                    <a:gd name="connsiteX13" fmla="*/ 0 w 187542"/>
                    <a:gd name="connsiteY13" fmla="*/ 189547 h 295751"/>
                    <a:gd name="connsiteX14" fmla="*/ 0 w 187542"/>
                    <a:gd name="connsiteY14" fmla="*/ 189547 h 295751"/>
                    <a:gd name="connsiteX15" fmla="*/ 0 w 187542"/>
                    <a:gd name="connsiteY15" fmla="*/ 189548 h 295751"/>
                    <a:gd name="connsiteX16" fmla="*/ 22860 w 187542"/>
                    <a:gd name="connsiteY16" fmla="*/ 166688 h 295751"/>
                    <a:gd name="connsiteX17" fmla="*/ 164682 w 187542"/>
                    <a:gd name="connsiteY17" fmla="*/ 166688 h 295751"/>
                    <a:gd name="connsiteX18" fmla="*/ 187542 w 187542"/>
                    <a:gd name="connsiteY18" fmla="*/ 189548 h 295751"/>
                    <a:gd name="connsiteX19" fmla="*/ 187541 w 187542"/>
                    <a:gd name="connsiteY19" fmla="*/ 189548 h 295751"/>
                    <a:gd name="connsiteX20" fmla="*/ 164681 w 187542"/>
                    <a:gd name="connsiteY20" fmla="*/ 212408 h 295751"/>
                    <a:gd name="connsiteX21" fmla="*/ 22860 w 187542"/>
                    <a:gd name="connsiteY21" fmla="*/ 212407 h 295751"/>
                    <a:gd name="connsiteX22" fmla="*/ 6696 w 187542"/>
                    <a:gd name="connsiteY22" fmla="*/ 205711 h 295751"/>
                    <a:gd name="connsiteX23" fmla="*/ 0 w 187542"/>
                    <a:gd name="connsiteY23" fmla="*/ 189547 h 295751"/>
                    <a:gd name="connsiteX24" fmla="*/ 6696 w 187542"/>
                    <a:gd name="connsiteY24" fmla="*/ 173383 h 295751"/>
                    <a:gd name="connsiteX25" fmla="*/ 22860 w 187542"/>
                    <a:gd name="connsiteY25" fmla="*/ 166688 h 295751"/>
                    <a:gd name="connsiteX26" fmla="*/ 0 w 187542"/>
                    <a:gd name="connsiteY26" fmla="*/ 106203 h 295751"/>
                    <a:gd name="connsiteX27" fmla="*/ 0 w 187542"/>
                    <a:gd name="connsiteY27" fmla="*/ 106203 h 295751"/>
                    <a:gd name="connsiteX28" fmla="*/ 0 w 187542"/>
                    <a:gd name="connsiteY28" fmla="*/ 106204 h 295751"/>
                    <a:gd name="connsiteX29" fmla="*/ 22860 w 187542"/>
                    <a:gd name="connsiteY29" fmla="*/ 83344 h 295751"/>
                    <a:gd name="connsiteX30" fmla="*/ 164682 w 187542"/>
                    <a:gd name="connsiteY30" fmla="*/ 83344 h 295751"/>
                    <a:gd name="connsiteX31" fmla="*/ 187542 w 187542"/>
                    <a:gd name="connsiteY31" fmla="*/ 106204 h 295751"/>
                    <a:gd name="connsiteX32" fmla="*/ 187541 w 187542"/>
                    <a:gd name="connsiteY32" fmla="*/ 106204 h 295751"/>
                    <a:gd name="connsiteX33" fmla="*/ 164681 w 187542"/>
                    <a:gd name="connsiteY33" fmla="*/ 129064 h 295751"/>
                    <a:gd name="connsiteX34" fmla="*/ 22860 w 187542"/>
                    <a:gd name="connsiteY34" fmla="*/ 129063 h 295751"/>
                    <a:gd name="connsiteX35" fmla="*/ 6696 w 187542"/>
                    <a:gd name="connsiteY35" fmla="*/ 122367 h 295751"/>
                    <a:gd name="connsiteX36" fmla="*/ 0 w 187542"/>
                    <a:gd name="connsiteY36" fmla="*/ 106203 h 295751"/>
                    <a:gd name="connsiteX37" fmla="*/ 6696 w 187542"/>
                    <a:gd name="connsiteY37" fmla="*/ 90039 h 295751"/>
                    <a:gd name="connsiteX38" fmla="*/ 22860 w 187542"/>
                    <a:gd name="connsiteY38" fmla="*/ 83344 h 295751"/>
                    <a:gd name="connsiteX39" fmla="*/ 0 w 187542"/>
                    <a:gd name="connsiteY39" fmla="*/ 22859 h 295751"/>
                    <a:gd name="connsiteX40" fmla="*/ 0 w 187542"/>
                    <a:gd name="connsiteY40" fmla="*/ 22859 h 295751"/>
                    <a:gd name="connsiteX41" fmla="*/ 0 w 187542"/>
                    <a:gd name="connsiteY41" fmla="*/ 22860 h 295751"/>
                    <a:gd name="connsiteX42" fmla="*/ 22860 w 187542"/>
                    <a:gd name="connsiteY42" fmla="*/ 0 h 295751"/>
                    <a:gd name="connsiteX43" fmla="*/ 164682 w 187542"/>
                    <a:gd name="connsiteY43" fmla="*/ 0 h 295751"/>
                    <a:gd name="connsiteX44" fmla="*/ 187542 w 187542"/>
                    <a:gd name="connsiteY44" fmla="*/ 22860 h 295751"/>
                    <a:gd name="connsiteX45" fmla="*/ 187541 w 187542"/>
                    <a:gd name="connsiteY45" fmla="*/ 22860 h 295751"/>
                    <a:gd name="connsiteX46" fmla="*/ 164681 w 187542"/>
                    <a:gd name="connsiteY46" fmla="*/ 45720 h 295751"/>
                    <a:gd name="connsiteX47" fmla="*/ 22860 w 187542"/>
                    <a:gd name="connsiteY47" fmla="*/ 45719 h 295751"/>
                    <a:gd name="connsiteX48" fmla="*/ 6696 w 187542"/>
                    <a:gd name="connsiteY48" fmla="*/ 39023 h 295751"/>
                    <a:gd name="connsiteX49" fmla="*/ 0 w 187542"/>
                    <a:gd name="connsiteY49" fmla="*/ 22859 h 295751"/>
                    <a:gd name="connsiteX50" fmla="*/ 6696 w 187542"/>
                    <a:gd name="connsiteY50" fmla="*/ 6695 h 295751"/>
                    <a:gd name="connsiteX51" fmla="*/ 22860 w 187542"/>
                    <a:gd name="connsiteY51" fmla="*/ 0 h 29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87542" h="295751">
                      <a:moveTo>
                        <a:pt x="0" y="272890"/>
                      </a:moveTo>
                      <a:lnTo>
                        <a:pt x="0" y="272891"/>
                      </a:lnTo>
                      <a:lnTo>
                        <a:pt x="0" y="272891"/>
                      </a:lnTo>
                      <a:close/>
                      <a:moveTo>
                        <a:pt x="22860" y="250031"/>
                      </a:moveTo>
                      <a:lnTo>
                        <a:pt x="164682" y="250031"/>
                      </a:lnTo>
                      <a:cubicBezTo>
                        <a:pt x="177307" y="250031"/>
                        <a:pt x="187542" y="260266"/>
                        <a:pt x="187542" y="272891"/>
                      </a:cubicBezTo>
                      <a:lnTo>
                        <a:pt x="187541" y="272891"/>
                      </a:lnTo>
                      <a:cubicBezTo>
                        <a:pt x="187541" y="285516"/>
                        <a:pt x="177306" y="295751"/>
                        <a:pt x="164681" y="295751"/>
                      </a:cubicBezTo>
                      <a:lnTo>
                        <a:pt x="22860" y="295750"/>
                      </a:lnTo>
                      <a:cubicBezTo>
                        <a:pt x="16548" y="295750"/>
                        <a:pt x="10833" y="293192"/>
                        <a:pt x="6696" y="289055"/>
                      </a:cubicBezTo>
                      <a:lnTo>
                        <a:pt x="0" y="272891"/>
                      </a:lnTo>
                      <a:lnTo>
                        <a:pt x="6696" y="256727"/>
                      </a:lnTo>
                      <a:cubicBezTo>
                        <a:pt x="10833" y="252590"/>
                        <a:pt x="16548" y="250031"/>
                        <a:pt x="22860" y="250031"/>
                      </a:cubicBezTo>
                      <a:close/>
                      <a:moveTo>
                        <a:pt x="0" y="189547"/>
                      </a:moveTo>
                      <a:lnTo>
                        <a:pt x="0" y="189547"/>
                      </a:lnTo>
                      <a:lnTo>
                        <a:pt x="0" y="189548"/>
                      </a:lnTo>
                      <a:close/>
                      <a:moveTo>
                        <a:pt x="22860" y="166688"/>
                      </a:moveTo>
                      <a:lnTo>
                        <a:pt x="164682" y="166688"/>
                      </a:lnTo>
                      <a:cubicBezTo>
                        <a:pt x="177307" y="166688"/>
                        <a:pt x="187542" y="176923"/>
                        <a:pt x="187542" y="189548"/>
                      </a:cubicBezTo>
                      <a:lnTo>
                        <a:pt x="187541" y="189548"/>
                      </a:lnTo>
                      <a:cubicBezTo>
                        <a:pt x="187541" y="202173"/>
                        <a:pt x="177306" y="212408"/>
                        <a:pt x="164681" y="212408"/>
                      </a:cubicBezTo>
                      <a:lnTo>
                        <a:pt x="22860" y="212407"/>
                      </a:lnTo>
                      <a:cubicBezTo>
                        <a:pt x="16548" y="212407"/>
                        <a:pt x="10833" y="209848"/>
                        <a:pt x="6696" y="205711"/>
                      </a:cubicBezTo>
                      <a:lnTo>
                        <a:pt x="0" y="189547"/>
                      </a:lnTo>
                      <a:lnTo>
                        <a:pt x="6696" y="173383"/>
                      </a:lnTo>
                      <a:cubicBezTo>
                        <a:pt x="10833" y="169247"/>
                        <a:pt x="16548" y="166688"/>
                        <a:pt x="22860" y="166688"/>
                      </a:cubicBezTo>
                      <a:close/>
                      <a:moveTo>
                        <a:pt x="0" y="106203"/>
                      </a:moveTo>
                      <a:lnTo>
                        <a:pt x="0" y="106203"/>
                      </a:lnTo>
                      <a:lnTo>
                        <a:pt x="0" y="106204"/>
                      </a:lnTo>
                      <a:close/>
                      <a:moveTo>
                        <a:pt x="22860" y="83344"/>
                      </a:moveTo>
                      <a:lnTo>
                        <a:pt x="164682" y="83344"/>
                      </a:lnTo>
                      <a:cubicBezTo>
                        <a:pt x="177307" y="83344"/>
                        <a:pt x="187542" y="93579"/>
                        <a:pt x="187542" y="106204"/>
                      </a:cubicBezTo>
                      <a:lnTo>
                        <a:pt x="187541" y="106204"/>
                      </a:lnTo>
                      <a:cubicBezTo>
                        <a:pt x="187541" y="118829"/>
                        <a:pt x="177306" y="129064"/>
                        <a:pt x="164681" y="129064"/>
                      </a:cubicBezTo>
                      <a:lnTo>
                        <a:pt x="22860" y="129063"/>
                      </a:lnTo>
                      <a:cubicBezTo>
                        <a:pt x="16548" y="129063"/>
                        <a:pt x="10833" y="126504"/>
                        <a:pt x="6696" y="122367"/>
                      </a:cubicBezTo>
                      <a:lnTo>
                        <a:pt x="0" y="106203"/>
                      </a:lnTo>
                      <a:lnTo>
                        <a:pt x="6696" y="90039"/>
                      </a:lnTo>
                      <a:cubicBezTo>
                        <a:pt x="10833" y="85903"/>
                        <a:pt x="16548" y="83344"/>
                        <a:pt x="22860" y="83344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164682" y="0"/>
                      </a:lnTo>
                      <a:cubicBezTo>
                        <a:pt x="177307" y="0"/>
                        <a:pt x="187542" y="10235"/>
                        <a:pt x="187542" y="22860"/>
                      </a:cubicBezTo>
                      <a:lnTo>
                        <a:pt x="187541" y="22860"/>
                      </a:lnTo>
                      <a:cubicBezTo>
                        <a:pt x="187541" y="35485"/>
                        <a:pt x="177306" y="45720"/>
                        <a:pt x="164681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5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B6F64B9-DD5A-4EB3-99D4-301B9696E075}"/>
                  </a:ext>
                </a:extLst>
              </p:cNvPr>
              <p:cNvSpPr/>
              <p:nvPr/>
            </p:nvSpPr>
            <p:spPr>
              <a:xfrm>
                <a:off x="1594899" y="4405314"/>
                <a:ext cx="167226" cy="70086"/>
              </a:xfrm>
              <a:custGeom>
                <a:avLst/>
                <a:gdLst>
                  <a:gd name="connsiteX0" fmla="*/ 66309 w 132618"/>
                  <a:gd name="connsiteY0" fmla="*/ 0 h 71041"/>
                  <a:gd name="connsiteX1" fmla="*/ 128368 w 132618"/>
                  <a:gd name="connsiteY1" fmla="*/ 46994 h 71041"/>
                  <a:gd name="connsiteX2" fmla="*/ 132618 w 132618"/>
                  <a:gd name="connsiteY2" fmla="*/ 71041 h 71041"/>
                  <a:gd name="connsiteX3" fmla="*/ 130485 w 132618"/>
                  <a:gd name="connsiteY3" fmla="*/ 68359 h 71041"/>
                  <a:gd name="connsiteX4" fmla="*/ 66309 w 132618"/>
                  <a:gd name="connsiteY4" fmla="*/ 45822 h 71041"/>
                  <a:gd name="connsiteX5" fmla="*/ 2134 w 132618"/>
                  <a:gd name="connsiteY5" fmla="*/ 68359 h 71041"/>
                  <a:gd name="connsiteX6" fmla="*/ 0 w 132618"/>
                  <a:gd name="connsiteY6" fmla="*/ 71041 h 71041"/>
                  <a:gd name="connsiteX7" fmla="*/ 4250 w 132618"/>
                  <a:gd name="connsiteY7" fmla="*/ 46994 h 71041"/>
                  <a:gd name="connsiteX8" fmla="*/ 66309 w 132618"/>
                  <a:gd name="connsiteY8" fmla="*/ 0 h 71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618" h="71041">
                    <a:moveTo>
                      <a:pt x="66309" y="0"/>
                    </a:moveTo>
                    <a:cubicBezTo>
                      <a:pt x="94207" y="0"/>
                      <a:pt x="118143" y="19378"/>
                      <a:pt x="128368" y="46994"/>
                    </a:cubicBezTo>
                    <a:lnTo>
                      <a:pt x="132618" y="71041"/>
                    </a:lnTo>
                    <a:lnTo>
                      <a:pt x="130485" y="68359"/>
                    </a:lnTo>
                    <a:cubicBezTo>
                      <a:pt x="114061" y="54435"/>
                      <a:pt x="91371" y="45822"/>
                      <a:pt x="66309" y="45822"/>
                    </a:cubicBezTo>
                    <a:cubicBezTo>
                      <a:pt x="41247" y="45822"/>
                      <a:pt x="18558" y="54435"/>
                      <a:pt x="2134" y="68359"/>
                    </a:cubicBezTo>
                    <a:lnTo>
                      <a:pt x="0" y="71041"/>
                    </a:lnTo>
                    <a:lnTo>
                      <a:pt x="4250" y="46994"/>
                    </a:lnTo>
                    <a:cubicBezTo>
                      <a:pt x="14475" y="19378"/>
                      <a:pt x="38411" y="0"/>
                      <a:pt x="663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305F6B2-BCA8-4912-B41A-FA7DEC254379}"/>
                  </a:ext>
                </a:extLst>
              </p:cNvPr>
              <p:cNvSpPr/>
              <p:nvPr/>
            </p:nvSpPr>
            <p:spPr>
              <a:xfrm>
                <a:off x="2185449" y="4405314"/>
                <a:ext cx="167226" cy="70086"/>
              </a:xfrm>
              <a:custGeom>
                <a:avLst/>
                <a:gdLst>
                  <a:gd name="connsiteX0" fmla="*/ 66309 w 132618"/>
                  <a:gd name="connsiteY0" fmla="*/ 0 h 71041"/>
                  <a:gd name="connsiteX1" fmla="*/ 128368 w 132618"/>
                  <a:gd name="connsiteY1" fmla="*/ 46994 h 71041"/>
                  <a:gd name="connsiteX2" fmla="*/ 132618 w 132618"/>
                  <a:gd name="connsiteY2" fmla="*/ 71041 h 71041"/>
                  <a:gd name="connsiteX3" fmla="*/ 130485 w 132618"/>
                  <a:gd name="connsiteY3" fmla="*/ 68359 h 71041"/>
                  <a:gd name="connsiteX4" fmla="*/ 66309 w 132618"/>
                  <a:gd name="connsiteY4" fmla="*/ 45822 h 71041"/>
                  <a:gd name="connsiteX5" fmla="*/ 2134 w 132618"/>
                  <a:gd name="connsiteY5" fmla="*/ 68359 h 71041"/>
                  <a:gd name="connsiteX6" fmla="*/ 0 w 132618"/>
                  <a:gd name="connsiteY6" fmla="*/ 71041 h 71041"/>
                  <a:gd name="connsiteX7" fmla="*/ 4250 w 132618"/>
                  <a:gd name="connsiteY7" fmla="*/ 46994 h 71041"/>
                  <a:gd name="connsiteX8" fmla="*/ 66309 w 132618"/>
                  <a:gd name="connsiteY8" fmla="*/ 0 h 71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618" h="71041">
                    <a:moveTo>
                      <a:pt x="66309" y="0"/>
                    </a:moveTo>
                    <a:cubicBezTo>
                      <a:pt x="94207" y="0"/>
                      <a:pt x="118143" y="19378"/>
                      <a:pt x="128368" y="46994"/>
                    </a:cubicBezTo>
                    <a:lnTo>
                      <a:pt x="132618" y="71041"/>
                    </a:lnTo>
                    <a:lnTo>
                      <a:pt x="130485" y="68359"/>
                    </a:lnTo>
                    <a:cubicBezTo>
                      <a:pt x="114061" y="54435"/>
                      <a:pt x="91371" y="45822"/>
                      <a:pt x="66309" y="45822"/>
                    </a:cubicBezTo>
                    <a:cubicBezTo>
                      <a:pt x="41247" y="45822"/>
                      <a:pt x="18558" y="54435"/>
                      <a:pt x="2134" y="68359"/>
                    </a:cubicBezTo>
                    <a:lnTo>
                      <a:pt x="0" y="71041"/>
                    </a:lnTo>
                    <a:lnTo>
                      <a:pt x="4250" y="46994"/>
                    </a:lnTo>
                    <a:cubicBezTo>
                      <a:pt x="14475" y="19378"/>
                      <a:pt x="38411" y="0"/>
                      <a:pt x="663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4810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フリーフォーム: 図形 253">
            <a:extLst>
              <a:ext uri="{FF2B5EF4-FFF2-40B4-BE49-F238E27FC236}">
                <a16:creationId xmlns:a16="http://schemas.microsoft.com/office/drawing/2014/main" id="{9B5FBCE2-22AA-4B74-ADDB-0AFD11B2F7C2}"/>
              </a:ext>
            </a:extLst>
          </p:cNvPr>
          <p:cNvSpPr/>
          <p:nvPr/>
        </p:nvSpPr>
        <p:spPr bwMode="auto">
          <a:xfrm>
            <a:off x="8431334" y="3975362"/>
            <a:ext cx="601754" cy="601753"/>
          </a:xfrm>
          <a:custGeom>
            <a:avLst/>
            <a:gdLst>
              <a:gd name="connsiteX0" fmla="*/ 1661838 w 3323674"/>
              <a:gd name="connsiteY0" fmla="*/ 0 h 3323669"/>
              <a:gd name="connsiteX1" fmla="*/ 2994519 w 3323674"/>
              <a:gd name="connsiteY1" fmla="*/ 658294 h 3323669"/>
              <a:gd name="connsiteX2" fmla="*/ 3323674 w 3323674"/>
              <a:gd name="connsiteY2" fmla="*/ 2137463 h 3323669"/>
              <a:gd name="connsiteX3" fmla="*/ 2401414 w 3323674"/>
              <a:gd name="connsiteY3" fmla="*/ 3323668 h 3323669"/>
              <a:gd name="connsiteX4" fmla="*/ 2058961 w 3323674"/>
              <a:gd name="connsiteY4" fmla="*/ 3323669 h 3323669"/>
              <a:gd name="connsiteX5" fmla="*/ 2501425 w 3323674"/>
              <a:gd name="connsiteY5" fmla="*/ 2740098 h 3323669"/>
              <a:gd name="connsiteX6" fmla="*/ 2500501 w 3323674"/>
              <a:gd name="connsiteY6" fmla="*/ 2739397 h 3323669"/>
              <a:gd name="connsiteX7" fmla="*/ 3031116 w 3323674"/>
              <a:gd name="connsiteY7" fmla="*/ 2056914 h 3323669"/>
              <a:gd name="connsiteX8" fmla="*/ 2757707 w 3323674"/>
              <a:gd name="connsiteY8" fmla="*/ 828244 h 3323669"/>
              <a:gd name="connsiteX9" fmla="*/ 1650715 w 3323674"/>
              <a:gd name="connsiteY9" fmla="*/ 281431 h 3323669"/>
              <a:gd name="connsiteX10" fmla="*/ 543724 w 3323674"/>
              <a:gd name="connsiteY10" fmla="*/ 828245 h 3323669"/>
              <a:gd name="connsiteX11" fmla="*/ 270315 w 3323674"/>
              <a:gd name="connsiteY11" fmla="*/ 2056914 h 3323669"/>
              <a:gd name="connsiteX12" fmla="*/ 1036383 w 3323674"/>
              <a:gd name="connsiteY12" fmla="*/ 3042239 h 3323669"/>
              <a:gd name="connsiteX13" fmla="*/ 1555459 w 3323674"/>
              <a:gd name="connsiteY13" fmla="*/ 3042239 h 3323669"/>
              <a:gd name="connsiteX14" fmla="*/ 2244441 w 3323674"/>
              <a:gd name="connsiteY14" fmla="*/ 2133533 h 3323669"/>
              <a:gd name="connsiteX15" fmla="*/ 2247351 w 3323674"/>
              <a:gd name="connsiteY15" fmla="*/ 2135739 h 3323669"/>
              <a:gd name="connsiteX16" fmla="*/ 2440378 w 3323674"/>
              <a:gd name="connsiteY16" fmla="*/ 1887466 h 3323669"/>
              <a:gd name="connsiteX17" fmla="*/ 2284227 w 3323674"/>
              <a:gd name="connsiteY17" fmla="*/ 1185758 h 3323669"/>
              <a:gd name="connsiteX18" fmla="*/ 1652013 w 3323674"/>
              <a:gd name="connsiteY18" fmla="*/ 873467 h 3323669"/>
              <a:gd name="connsiteX19" fmla="*/ 1019798 w 3323674"/>
              <a:gd name="connsiteY19" fmla="*/ 1185758 h 3323669"/>
              <a:gd name="connsiteX20" fmla="*/ 863647 w 3323674"/>
              <a:gd name="connsiteY20" fmla="*/ 1887466 h 3323669"/>
              <a:gd name="connsiteX21" fmla="*/ 1300247 w 3323674"/>
              <a:gd name="connsiteY21" fmla="*/ 2449022 h 3323669"/>
              <a:gd name="connsiteX22" fmla="*/ 1854110 w 3323674"/>
              <a:gd name="connsiteY22" fmla="*/ 1718526 h 3323669"/>
              <a:gd name="connsiteX23" fmla="*/ 1814116 w 3323674"/>
              <a:gd name="connsiteY23" fmla="*/ 1538784 h 3323669"/>
              <a:gd name="connsiteX24" fmla="*/ 1650714 w 3323674"/>
              <a:gd name="connsiteY24" fmla="*/ 1458071 h 3323669"/>
              <a:gd name="connsiteX25" fmla="*/ 1487314 w 3323674"/>
              <a:gd name="connsiteY25" fmla="*/ 1538784 h 3323669"/>
              <a:gd name="connsiteX26" fmla="*/ 1449050 w 3323674"/>
              <a:gd name="connsiteY26" fmla="*/ 1710752 h 3323669"/>
              <a:gd name="connsiteX27" fmla="*/ 1156397 w 3323674"/>
              <a:gd name="connsiteY27" fmla="*/ 1788891 h 3323669"/>
              <a:gd name="connsiteX28" fmla="*/ 1251747 w 3323674"/>
              <a:gd name="connsiteY28" fmla="*/ 1360416 h 3323669"/>
              <a:gd name="connsiteX29" fmla="*/ 1652013 w 3323674"/>
              <a:gd name="connsiteY29" fmla="*/ 1162702 h 3323669"/>
              <a:gd name="connsiteX30" fmla="*/ 2052278 w 3323674"/>
              <a:gd name="connsiteY30" fmla="*/ 1360415 h 3323669"/>
              <a:gd name="connsiteX31" fmla="*/ 2151143 w 3323674"/>
              <a:gd name="connsiteY31" fmla="*/ 1804685 h 3323669"/>
              <a:gd name="connsiteX32" fmla="*/ 2044517 w 3323674"/>
              <a:gd name="connsiteY32" fmla="*/ 1941826 h 3323669"/>
              <a:gd name="connsiteX33" fmla="*/ 1446664 w 3323674"/>
              <a:gd name="connsiteY33" fmla="*/ 2730340 h 3323669"/>
              <a:gd name="connsiteX34" fmla="*/ 1445051 w 3323674"/>
              <a:gd name="connsiteY34" fmla="*/ 2729115 h 3323669"/>
              <a:gd name="connsiteX35" fmla="*/ 1432578 w 3323674"/>
              <a:gd name="connsiteY35" fmla="*/ 2745566 h 3323669"/>
              <a:gd name="connsiteX36" fmla="*/ 1169710 w 3323674"/>
              <a:gd name="connsiteY36" fmla="*/ 2745566 h 3323669"/>
              <a:gd name="connsiteX37" fmla="*/ 568278 w 3323674"/>
              <a:gd name="connsiteY37" fmla="*/ 1972004 h 3323669"/>
              <a:gd name="connsiteX38" fmla="*/ 782928 w 3323674"/>
              <a:gd name="connsiteY38" fmla="*/ 1007394 h 3323669"/>
              <a:gd name="connsiteX39" fmla="*/ 1652012 w 3323674"/>
              <a:gd name="connsiteY39" fmla="*/ 578098 h 3323669"/>
              <a:gd name="connsiteX40" fmla="*/ 2521097 w 3323674"/>
              <a:gd name="connsiteY40" fmla="*/ 1007393 h 3323669"/>
              <a:gd name="connsiteX41" fmla="*/ 2735747 w 3323674"/>
              <a:gd name="connsiteY41" fmla="*/ 1972004 h 3323669"/>
              <a:gd name="connsiteX42" fmla="*/ 2367907 w 3323674"/>
              <a:gd name="connsiteY42" fmla="*/ 2445120 h 3323669"/>
              <a:gd name="connsiteX43" fmla="*/ 1719085 w 3323674"/>
              <a:gd name="connsiteY43" fmla="*/ 3300858 h 3323669"/>
              <a:gd name="connsiteX44" fmla="*/ 1717472 w 3323674"/>
              <a:gd name="connsiteY44" fmla="*/ 3299635 h 3323669"/>
              <a:gd name="connsiteX45" fmla="*/ 1699249 w 3323674"/>
              <a:gd name="connsiteY45" fmla="*/ 3323669 h 3323669"/>
              <a:gd name="connsiteX46" fmla="*/ 922262 w 3323674"/>
              <a:gd name="connsiteY46" fmla="*/ 3323669 h 3323669"/>
              <a:gd name="connsiteX47" fmla="*/ 0 w 3323674"/>
              <a:gd name="connsiteY47" fmla="*/ 2137463 h 3323669"/>
              <a:gd name="connsiteX48" fmla="*/ 329156 w 3323674"/>
              <a:gd name="connsiteY48" fmla="*/ 658295 h 332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23674" h="3323669">
                <a:moveTo>
                  <a:pt x="1661838" y="0"/>
                </a:moveTo>
                <a:lnTo>
                  <a:pt x="2994519" y="658294"/>
                </a:lnTo>
                <a:lnTo>
                  <a:pt x="3323674" y="2137463"/>
                </a:lnTo>
                <a:lnTo>
                  <a:pt x="2401414" y="3323668"/>
                </a:lnTo>
                <a:lnTo>
                  <a:pt x="2058961" y="3323669"/>
                </a:lnTo>
                <a:lnTo>
                  <a:pt x="2501425" y="2740098"/>
                </a:lnTo>
                <a:lnTo>
                  <a:pt x="2500501" y="2739397"/>
                </a:lnTo>
                <a:lnTo>
                  <a:pt x="3031116" y="2056914"/>
                </a:lnTo>
                <a:lnTo>
                  <a:pt x="2757707" y="828244"/>
                </a:lnTo>
                <a:lnTo>
                  <a:pt x="1650715" y="281431"/>
                </a:lnTo>
                <a:lnTo>
                  <a:pt x="543724" y="828245"/>
                </a:lnTo>
                <a:lnTo>
                  <a:pt x="270315" y="2056914"/>
                </a:lnTo>
                <a:lnTo>
                  <a:pt x="1036383" y="3042239"/>
                </a:lnTo>
                <a:lnTo>
                  <a:pt x="1555459" y="3042239"/>
                </a:lnTo>
                <a:lnTo>
                  <a:pt x="2244441" y="2133533"/>
                </a:lnTo>
                <a:lnTo>
                  <a:pt x="2247351" y="2135739"/>
                </a:lnTo>
                <a:lnTo>
                  <a:pt x="2440378" y="1887466"/>
                </a:lnTo>
                <a:lnTo>
                  <a:pt x="2284227" y="1185758"/>
                </a:lnTo>
                <a:lnTo>
                  <a:pt x="1652013" y="873467"/>
                </a:lnTo>
                <a:lnTo>
                  <a:pt x="1019798" y="1185758"/>
                </a:lnTo>
                <a:lnTo>
                  <a:pt x="863647" y="1887466"/>
                </a:lnTo>
                <a:lnTo>
                  <a:pt x="1300247" y="2449022"/>
                </a:lnTo>
                <a:lnTo>
                  <a:pt x="1854110" y="1718526"/>
                </a:lnTo>
                <a:lnTo>
                  <a:pt x="1814116" y="1538784"/>
                </a:lnTo>
                <a:lnTo>
                  <a:pt x="1650714" y="1458071"/>
                </a:lnTo>
                <a:lnTo>
                  <a:pt x="1487314" y="1538784"/>
                </a:lnTo>
                <a:lnTo>
                  <a:pt x="1449050" y="1710752"/>
                </a:lnTo>
                <a:lnTo>
                  <a:pt x="1156397" y="1788891"/>
                </a:lnTo>
                <a:lnTo>
                  <a:pt x="1251747" y="1360416"/>
                </a:lnTo>
                <a:lnTo>
                  <a:pt x="1652013" y="1162702"/>
                </a:lnTo>
                <a:lnTo>
                  <a:pt x="2052278" y="1360415"/>
                </a:lnTo>
                <a:lnTo>
                  <a:pt x="2151143" y="1804685"/>
                </a:lnTo>
                <a:lnTo>
                  <a:pt x="2044517" y="1941826"/>
                </a:lnTo>
                <a:lnTo>
                  <a:pt x="1446664" y="2730340"/>
                </a:lnTo>
                <a:lnTo>
                  <a:pt x="1445051" y="2729115"/>
                </a:lnTo>
                <a:lnTo>
                  <a:pt x="1432578" y="2745566"/>
                </a:lnTo>
                <a:lnTo>
                  <a:pt x="1169710" y="2745566"/>
                </a:lnTo>
                <a:lnTo>
                  <a:pt x="568278" y="1972004"/>
                </a:lnTo>
                <a:lnTo>
                  <a:pt x="782928" y="1007394"/>
                </a:lnTo>
                <a:lnTo>
                  <a:pt x="1652012" y="578098"/>
                </a:lnTo>
                <a:lnTo>
                  <a:pt x="2521097" y="1007393"/>
                </a:lnTo>
                <a:lnTo>
                  <a:pt x="2735747" y="1972004"/>
                </a:lnTo>
                <a:lnTo>
                  <a:pt x="2367907" y="2445120"/>
                </a:lnTo>
                <a:lnTo>
                  <a:pt x="1719085" y="3300858"/>
                </a:lnTo>
                <a:lnTo>
                  <a:pt x="1717472" y="3299635"/>
                </a:lnTo>
                <a:lnTo>
                  <a:pt x="1699249" y="3323669"/>
                </a:lnTo>
                <a:lnTo>
                  <a:pt x="922262" y="3323669"/>
                </a:lnTo>
                <a:lnTo>
                  <a:pt x="0" y="2137463"/>
                </a:lnTo>
                <a:lnTo>
                  <a:pt x="329156" y="658295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07A0F25-C333-456C-8DBF-D0F89BBBB495}"/>
              </a:ext>
            </a:extLst>
          </p:cNvPr>
          <p:cNvGrpSpPr/>
          <p:nvPr/>
        </p:nvGrpSpPr>
        <p:grpSpPr>
          <a:xfrm>
            <a:off x="1190640" y="866064"/>
            <a:ext cx="2122997" cy="2673890"/>
            <a:chOff x="1190640" y="866064"/>
            <a:chExt cx="2122997" cy="267389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6D4BB1E-7BDA-473E-AC65-E6FBC37FBC18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2232261" y="866064"/>
              <a:chExt cx="1081376" cy="1081375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03DC1E6-6885-46BE-9A65-1C393309D756}"/>
                  </a:ext>
                </a:extLst>
              </p:cNvPr>
              <p:cNvSpPr/>
              <p:nvPr/>
            </p:nvSpPr>
            <p:spPr bwMode="auto">
              <a:xfrm>
                <a:off x="2232261" y="866064"/>
                <a:ext cx="1081376" cy="10813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9E4D4366-5791-4200-BF69-84243531F71F}"/>
                  </a:ext>
                </a:extLst>
              </p:cNvPr>
              <p:cNvSpPr/>
              <p:nvPr/>
            </p:nvSpPr>
            <p:spPr bwMode="auto">
              <a:xfrm>
                <a:off x="2470482" y="1085513"/>
                <a:ext cx="601754" cy="601753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CBA476C-D8E2-4348-8B57-6E93455622E5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38790" cy="2575192"/>
                <a:chOff x="1190640" y="964762"/>
                <a:chExt cx="1638790" cy="2575192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7EB716E-D4F3-48CA-8A4E-D26D6F7A25FF}"/>
                    </a:ext>
                  </a:extLst>
                </p:cNvPr>
                <p:cNvSpPr/>
                <p:nvPr/>
              </p:nvSpPr>
              <p:spPr>
                <a:xfrm flipH="1">
                  <a:off x="2515265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4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二等辺三角形 49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平行四辺形 51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4F2294FE-4A26-4EC3-AC46-3B958B3C09CF}"/>
                      </a:ext>
                    </a:extLst>
                  </p:cNvPr>
                  <p:cNvSpPr/>
                  <p:nvPr/>
                </p:nvSpPr>
                <p:spPr>
                  <a:xfrm>
                    <a:off x="815130" y="1268682"/>
                    <a:ext cx="24690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5" name="月 254">
                    <a:extLst>
                      <a:ext uri="{FF2B5EF4-FFF2-40B4-BE49-F238E27FC236}">
                        <a16:creationId xmlns:a16="http://schemas.microsoft.com/office/drawing/2014/main" id="{85740B73-D128-49B9-844B-A71D846842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766367"/>
                    <a:ext cx="66360" cy="11478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月 255">
                    <a:extLst>
                      <a:ext uri="{FF2B5EF4-FFF2-40B4-BE49-F238E27FC236}">
                        <a16:creationId xmlns:a16="http://schemas.microsoft.com/office/drawing/2014/main" id="{A750D78C-96FC-40A1-BEF1-D089844619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766369"/>
                    <a:ext cx="66362" cy="11478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9222FEE-B32F-4223-8D77-D9EC7A3FEEA8}"/>
                  </a:ext>
                </a:extLst>
              </p:cNvPr>
              <p:cNvGrpSpPr/>
              <p:nvPr/>
            </p:nvGrpSpPr>
            <p:grpSpPr>
              <a:xfrm>
                <a:off x="1471492" y="1540725"/>
                <a:ext cx="1031202" cy="685100"/>
                <a:chOff x="7463927" y="1789359"/>
                <a:chExt cx="946143" cy="682796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9B579A3-453E-4E58-84EA-98032D26DF1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00B0F0"/>
                    </a:gs>
                  </a:gsLst>
                  <a:lin ang="5400000" scaled="1"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BA185FD-A3EE-4762-9E7C-0EED8661DE4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44F7D98-3D9D-469F-B41D-B2FF3758B67E}"/>
              </a:ext>
            </a:extLst>
          </p:cNvPr>
          <p:cNvGrpSpPr/>
          <p:nvPr/>
        </p:nvGrpSpPr>
        <p:grpSpPr>
          <a:xfrm>
            <a:off x="7050882" y="838200"/>
            <a:ext cx="2223607" cy="2693989"/>
            <a:chOff x="7050882" y="838200"/>
            <a:chExt cx="2223607" cy="2693989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9F6D6150-7EE6-4A63-ADA7-1054EAF35392}"/>
                </a:ext>
              </a:extLst>
            </p:cNvPr>
            <p:cNvSpPr/>
            <p:nvPr/>
          </p:nvSpPr>
          <p:spPr bwMode="auto">
            <a:xfrm>
              <a:off x="8193113" y="866064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34342725-BB7D-4F5E-8837-3950C3340E0F}"/>
                </a:ext>
              </a:extLst>
            </p:cNvPr>
            <p:cNvSpPr/>
            <p:nvPr/>
          </p:nvSpPr>
          <p:spPr bwMode="auto">
            <a:xfrm>
              <a:off x="8431334" y="1085513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5EA1E73-8348-45F1-A63F-5BBD4259B272}"/>
                </a:ext>
              </a:extLst>
            </p:cNvPr>
            <p:cNvGrpSpPr/>
            <p:nvPr/>
          </p:nvGrpSpPr>
          <p:grpSpPr>
            <a:xfrm>
              <a:off x="7050882" y="838200"/>
              <a:ext cx="1719214" cy="2693989"/>
              <a:chOff x="7050882" y="838200"/>
              <a:chExt cx="1719214" cy="2693989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B1929F2E-E457-42A2-9E5E-FCFB91569FA8}"/>
                  </a:ext>
                </a:extLst>
              </p:cNvPr>
              <p:cNvGrpSpPr/>
              <p:nvPr/>
            </p:nvGrpSpPr>
            <p:grpSpPr>
              <a:xfrm>
                <a:off x="7050882" y="838200"/>
                <a:ext cx="1719214" cy="2693989"/>
                <a:chOff x="7050882" y="838200"/>
                <a:chExt cx="1719214" cy="2693989"/>
              </a:xfrm>
            </p:grpSpPr>
            <p:sp>
              <p:nvSpPr>
                <p:cNvPr id="361" name="正方形/長方形 360">
                  <a:extLst>
                    <a:ext uri="{FF2B5EF4-FFF2-40B4-BE49-F238E27FC236}">
                      <a16:creationId xmlns:a16="http://schemas.microsoft.com/office/drawing/2014/main" id="{6A1E1A5B-FDB0-42A4-BBBA-5A7BBAEAC287}"/>
                    </a:ext>
                  </a:extLst>
                </p:cNvPr>
                <p:cNvSpPr/>
                <p:nvPr/>
              </p:nvSpPr>
              <p:spPr>
                <a:xfrm flipH="1">
                  <a:off x="84938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13945700-30B7-40F8-A16A-6D84D4D470DF}"/>
                    </a:ext>
                  </a:extLst>
                </p:cNvPr>
                <p:cNvSpPr/>
                <p:nvPr/>
              </p:nvSpPr>
              <p:spPr>
                <a:xfrm flipH="1">
                  <a:off x="8180110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正方形/長方形 359">
                  <a:extLst>
                    <a:ext uri="{FF2B5EF4-FFF2-40B4-BE49-F238E27FC236}">
                      <a16:creationId xmlns:a16="http://schemas.microsoft.com/office/drawing/2014/main" id="{0B28AD58-B833-4988-A207-4BBEE83A575B}"/>
                    </a:ext>
                  </a:extLst>
                </p:cNvPr>
                <p:cNvSpPr/>
                <p:nvPr/>
              </p:nvSpPr>
              <p:spPr>
                <a:xfrm>
                  <a:off x="7179246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" name="台形 2">
                  <a:extLst>
                    <a:ext uri="{FF2B5EF4-FFF2-40B4-BE49-F238E27FC236}">
                      <a16:creationId xmlns:a16="http://schemas.microsoft.com/office/drawing/2014/main" id="{C64CE9F3-2431-443D-BF05-5006C0411A7D}"/>
                    </a:ext>
                  </a:extLst>
                </p:cNvPr>
                <p:cNvSpPr/>
                <p:nvPr/>
              </p:nvSpPr>
              <p:spPr>
                <a:xfrm>
                  <a:off x="7050882" y="2489063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716BEFE-E01E-4558-BC16-ACFBA40F3F65}"/>
                    </a:ext>
                  </a:extLst>
                </p:cNvPr>
                <p:cNvSpPr/>
                <p:nvPr/>
              </p:nvSpPr>
              <p:spPr>
                <a:xfrm>
                  <a:off x="7606586" y="196174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5F7F8A4C-862B-4825-941E-09D4B5CF6F05}"/>
                    </a:ext>
                  </a:extLst>
                </p:cNvPr>
                <p:cNvSpPr/>
                <p:nvPr/>
              </p:nvSpPr>
              <p:spPr>
                <a:xfrm>
                  <a:off x="7285006" y="2260297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0B2D344E-01F6-47A8-96A8-38E7B3BD6FC7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130" name="フリーフォーム 540">
                    <a:extLst>
                      <a:ext uri="{FF2B5EF4-FFF2-40B4-BE49-F238E27FC236}">
                        <a16:creationId xmlns:a16="http://schemas.microsoft.com/office/drawing/2014/main" id="{D5CF946B-4B14-4C0E-A9F4-D8C263A53D97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D4CEE3D3-65D8-4228-B17D-B39398F77A8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48" name="円/楕円 564">
                      <a:extLst>
                        <a:ext uri="{FF2B5EF4-FFF2-40B4-BE49-F238E27FC236}">
                          <a16:creationId xmlns:a16="http://schemas.microsoft.com/office/drawing/2014/main" id="{5FAB41F2-9C5C-437D-9497-22597C7DA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" name="円/楕円 565">
                      <a:extLst>
                        <a:ext uri="{FF2B5EF4-FFF2-40B4-BE49-F238E27FC236}">
                          <a16:creationId xmlns:a16="http://schemas.microsoft.com/office/drawing/2014/main" id="{2E163EB4-3C70-4C7B-8725-9B20823B34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70266F74-AA63-4A24-AFC4-E6D88941D00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146" name="円/楕円 562">
                      <a:extLst>
                        <a:ext uri="{FF2B5EF4-FFF2-40B4-BE49-F238E27FC236}">
                          <a16:creationId xmlns:a16="http://schemas.microsoft.com/office/drawing/2014/main" id="{E374F8EA-6C84-4602-BD5E-325A105131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7" name="円/楕円 563">
                      <a:extLst>
                        <a:ext uri="{FF2B5EF4-FFF2-40B4-BE49-F238E27FC236}">
                          <a16:creationId xmlns:a16="http://schemas.microsoft.com/office/drawing/2014/main" id="{489DFA2A-7BCF-4AA9-B153-89FDF9D7B7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3" name="円/楕円 561">
                    <a:extLst>
                      <a:ext uri="{FF2B5EF4-FFF2-40B4-BE49-F238E27FC236}">
                        <a16:creationId xmlns:a16="http://schemas.microsoft.com/office/drawing/2014/main" id="{A24E8EA8-5315-4429-8E91-C459DC85EA2F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月 135">
                    <a:extLst>
                      <a:ext uri="{FF2B5EF4-FFF2-40B4-BE49-F238E27FC236}">
                        <a16:creationId xmlns:a16="http://schemas.microsoft.com/office/drawing/2014/main" id="{D65FFA4F-B624-4334-9A05-EE1965A8A2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56A0E955-9D22-4D73-9FBB-1D5B42A50D52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877669"/>
                    <a:ext cx="195646" cy="207937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44" name="円/楕円 662">
                      <a:extLst>
                        <a:ext uri="{FF2B5EF4-FFF2-40B4-BE49-F238E27FC236}">
                          <a16:creationId xmlns:a16="http://schemas.microsoft.com/office/drawing/2014/main" id="{6623827F-531B-4FC0-9D6F-069742495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25508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B4516069-87A4-4810-B5E1-D3E2FF341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9" name="月 138">
                    <a:extLst>
                      <a:ext uri="{FF2B5EF4-FFF2-40B4-BE49-F238E27FC236}">
                        <a16:creationId xmlns:a16="http://schemas.microsoft.com/office/drawing/2014/main" id="{A123726C-2041-477F-975F-20C40B0CDF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円/楕円 638">
                    <a:extLst>
                      <a:ext uri="{FF2B5EF4-FFF2-40B4-BE49-F238E27FC236}">
                        <a16:creationId xmlns:a16="http://schemas.microsoft.com/office/drawing/2014/main" id="{3254ACFB-C487-46AC-91DB-AA0F918CDC24}"/>
                      </a:ext>
                    </a:extLst>
                  </p:cNvPr>
                  <p:cNvSpPr/>
                  <p:nvPr/>
                </p:nvSpPr>
                <p:spPr>
                  <a:xfrm>
                    <a:off x="3815382" y="1191329"/>
                    <a:ext cx="256556" cy="4572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8C487E9F-194B-4034-A9DB-156855C9FEC4}"/>
                    </a:ext>
                  </a:extLst>
                </p:cNvPr>
                <p:cNvGrpSpPr/>
                <p:nvPr/>
              </p:nvGrpSpPr>
              <p:grpSpPr>
                <a:xfrm>
                  <a:off x="7364563" y="1457382"/>
                  <a:ext cx="1081088" cy="726224"/>
                  <a:chOff x="7463927" y="1789359"/>
                  <a:chExt cx="946143" cy="682796"/>
                </a:xfrm>
              </p:grpSpPr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081DE719-D548-45C3-BBE7-4AD3574EEC5E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C22884DD-05CB-48E0-8F99-54385231827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6" name="台形 731">
                  <a:extLst>
                    <a:ext uri="{FF2B5EF4-FFF2-40B4-BE49-F238E27FC236}">
                      <a16:creationId xmlns:a16="http://schemas.microsoft.com/office/drawing/2014/main" id="{ED13E769-27C2-4E41-BD7B-3CB21BD56DFD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2393207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70B2822F-5DC9-4237-A563-F810553215DE}"/>
                    </a:ext>
                  </a:extLst>
                </p:cNvPr>
                <p:cNvSpPr/>
                <p:nvPr/>
              </p:nvSpPr>
              <p:spPr>
                <a:xfrm rot="10800000">
                  <a:off x="7793019" y="226029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3" name="平行四辺形 160">
                  <a:extLst>
                    <a:ext uri="{FF2B5EF4-FFF2-40B4-BE49-F238E27FC236}">
                      <a16:creationId xmlns:a16="http://schemas.microsoft.com/office/drawing/2014/main" id="{4431D77D-59F6-49C7-8F46-427007392515}"/>
                    </a:ext>
                  </a:extLst>
                </p:cNvPr>
                <p:cNvSpPr/>
                <p:nvPr/>
              </p:nvSpPr>
              <p:spPr>
                <a:xfrm>
                  <a:off x="7578955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4" name="平行四辺形 160">
                  <a:extLst>
                    <a:ext uri="{FF2B5EF4-FFF2-40B4-BE49-F238E27FC236}">
                      <a16:creationId xmlns:a16="http://schemas.microsoft.com/office/drawing/2014/main" id="{2347573C-AE85-4D26-B696-5542FC68D19F}"/>
                    </a:ext>
                  </a:extLst>
                </p:cNvPr>
                <p:cNvSpPr/>
                <p:nvPr/>
              </p:nvSpPr>
              <p:spPr>
                <a:xfrm flipH="1">
                  <a:off x="7912556" y="2211448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平行四辺形 160">
                  <a:extLst>
                    <a:ext uri="{FF2B5EF4-FFF2-40B4-BE49-F238E27FC236}">
                      <a16:creationId xmlns:a16="http://schemas.microsoft.com/office/drawing/2014/main" id="{92869100-2430-4A24-A724-D8155A78E6ED}"/>
                    </a:ext>
                  </a:extLst>
                </p:cNvPr>
                <p:cNvSpPr/>
                <p:nvPr/>
              </p:nvSpPr>
              <p:spPr>
                <a:xfrm>
                  <a:off x="7578955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8" name="平行四辺形 160">
                  <a:extLst>
                    <a:ext uri="{FF2B5EF4-FFF2-40B4-BE49-F238E27FC236}">
                      <a16:creationId xmlns:a16="http://schemas.microsoft.com/office/drawing/2014/main" id="{8F10C6BE-77D6-4051-9459-93E04C0C1927}"/>
                    </a:ext>
                  </a:extLst>
                </p:cNvPr>
                <p:cNvSpPr/>
                <p:nvPr/>
              </p:nvSpPr>
              <p:spPr>
                <a:xfrm flipH="1">
                  <a:off x="7912557" y="2210294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1C8E6FDF-D636-4C46-AD36-650EA85A709B}"/>
                    </a:ext>
                  </a:extLst>
                </p:cNvPr>
                <p:cNvSpPr/>
                <p:nvPr/>
              </p:nvSpPr>
              <p:spPr>
                <a:xfrm>
                  <a:off x="8102656" y="2640275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BC92B700-C90F-4CA7-82C1-252ECFF35DC7}"/>
                  </a:ext>
                </a:extLst>
              </p:cNvPr>
              <p:cNvSpPr/>
              <p:nvPr/>
            </p:nvSpPr>
            <p:spPr>
              <a:xfrm>
                <a:off x="7439369" y="1402306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533F0601-C58A-4282-BE50-12FABA29414F}"/>
                  </a:ext>
                </a:extLst>
              </p:cNvPr>
              <p:cNvSpPr/>
              <p:nvPr/>
            </p:nvSpPr>
            <p:spPr>
              <a:xfrm>
                <a:off x="7959807" y="1402306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D96366D-803D-483E-B7CC-DECF218EB63A}"/>
                  </a:ext>
                </a:extLst>
              </p:cNvPr>
              <p:cNvSpPr/>
              <p:nvPr/>
            </p:nvSpPr>
            <p:spPr>
              <a:xfrm>
                <a:off x="7417064" y="1376411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D68A453-FB81-4130-AD2A-09672C3C1649}"/>
                  </a:ext>
                </a:extLst>
              </p:cNvPr>
              <p:cNvSpPr/>
              <p:nvPr/>
            </p:nvSpPr>
            <p:spPr>
              <a:xfrm>
                <a:off x="7561022" y="1461344"/>
                <a:ext cx="144842" cy="74858"/>
              </a:xfrm>
              <a:custGeom>
                <a:avLst/>
                <a:gdLst>
                  <a:gd name="connsiteX0" fmla="*/ 52014 w 104028"/>
                  <a:gd name="connsiteY0" fmla="*/ 0 h 75531"/>
                  <a:gd name="connsiteX1" fmla="*/ 104028 w 104028"/>
                  <a:gd name="connsiteY1" fmla="*/ 63736 h 75531"/>
                  <a:gd name="connsiteX2" fmla="*/ 102085 w 104028"/>
                  <a:gd name="connsiteY2" fmla="*/ 75531 h 75531"/>
                  <a:gd name="connsiteX3" fmla="*/ 94243 w 104028"/>
                  <a:gd name="connsiteY3" fmla="*/ 63118 h 75531"/>
                  <a:gd name="connsiteX4" fmla="*/ 52014 w 104028"/>
                  <a:gd name="connsiteY4" fmla="*/ 44450 h 75531"/>
                  <a:gd name="connsiteX5" fmla="*/ 9785 w 104028"/>
                  <a:gd name="connsiteY5" fmla="*/ 63118 h 75531"/>
                  <a:gd name="connsiteX6" fmla="*/ 1944 w 104028"/>
                  <a:gd name="connsiteY6" fmla="*/ 75531 h 75531"/>
                  <a:gd name="connsiteX7" fmla="*/ 0 w 104028"/>
                  <a:gd name="connsiteY7" fmla="*/ 63736 h 75531"/>
                  <a:gd name="connsiteX8" fmla="*/ 52014 w 104028"/>
                  <a:gd name="connsiteY8" fmla="*/ 0 h 7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028" h="75531">
                    <a:moveTo>
                      <a:pt x="52014" y="0"/>
                    </a:moveTo>
                    <a:cubicBezTo>
                      <a:pt x="80741" y="0"/>
                      <a:pt x="104028" y="28536"/>
                      <a:pt x="104028" y="63736"/>
                    </a:cubicBezTo>
                    <a:lnTo>
                      <a:pt x="102085" y="75531"/>
                    </a:lnTo>
                    <a:lnTo>
                      <a:pt x="94243" y="63118"/>
                    </a:lnTo>
                    <a:cubicBezTo>
                      <a:pt x="83436" y="51584"/>
                      <a:pt x="68506" y="44450"/>
                      <a:pt x="52014" y="44450"/>
                    </a:cubicBezTo>
                    <a:cubicBezTo>
                      <a:pt x="35523" y="44450"/>
                      <a:pt x="20593" y="51584"/>
                      <a:pt x="9785" y="63118"/>
                    </a:cubicBezTo>
                    <a:lnTo>
                      <a:pt x="1944" y="75531"/>
                    </a:lnTo>
                    <a:lnTo>
                      <a:pt x="0" y="63736"/>
                    </a:lnTo>
                    <a:cubicBezTo>
                      <a:pt x="0" y="28536"/>
                      <a:pt x="23287" y="0"/>
                      <a:pt x="5201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2D4CE75-43BD-4072-9410-7A8584D9C950}"/>
                  </a:ext>
                </a:extLst>
              </p:cNvPr>
              <p:cNvSpPr/>
              <p:nvPr/>
            </p:nvSpPr>
            <p:spPr>
              <a:xfrm>
                <a:off x="8097458" y="1461344"/>
                <a:ext cx="144842" cy="74858"/>
              </a:xfrm>
              <a:custGeom>
                <a:avLst/>
                <a:gdLst>
                  <a:gd name="connsiteX0" fmla="*/ 52014 w 104028"/>
                  <a:gd name="connsiteY0" fmla="*/ 0 h 75531"/>
                  <a:gd name="connsiteX1" fmla="*/ 104028 w 104028"/>
                  <a:gd name="connsiteY1" fmla="*/ 63736 h 75531"/>
                  <a:gd name="connsiteX2" fmla="*/ 102085 w 104028"/>
                  <a:gd name="connsiteY2" fmla="*/ 75531 h 75531"/>
                  <a:gd name="connsiteX3" fmla="*/ 94243 w 104028"/>
                  <a:gd name="connsiteY3" fmla="*/ 63118 h 75531"/>
                  <a:gd name="connsiteX4" fmla="*/ 52014 w 104028"/>
                  <a:gd name="connsiteY4" fmla="*/ 44450 h 75531"/>
                  <a:gd name="connsiteX5" fmla="*/ 9785 w 104028"/>
                  <a:gd name="connsiteY5" fmla="*/ 63118 h 75531"/>
                  <a:gd name="connsiteX6" fmla="*/ 1944 w 104028"/>
                  <a:gd name="connsiteY6" fmla="*/ 75531 h 75531"/>
                  <a:gd name="connsiteX7" fmla="*/ 0 w 104028"/>
                  <a:gd name="connsiteY7" fmla="*/ 63736 h 75531"/>
                  <a:gd name="connsiteX8" fmla="*/ 52014 w 104028"/>
                  <a:gd name="connsiteY8" fmla="*/ 0 h 7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028" h="75531">
                    <a:moveTo>
                      <a:pt x="52014" y="0"/>
                    </a:moveTo>
                    <a:cubicBezTo>
                      <a:pt x="80741" y="0"/>
                      <a:pt x="104028" y="28536"/>
                      <a:pt x="104028" y="63736"/>
                    </a:cubicBezTo>
                    <a:lnTo>
                      <a:pt x="102085" y="75531"/>
                    </a:lnTo>
                    <a:lnTo>
                      <a:pt x="94243" y="63118"/>
                    </a:lnTo>
                    <a:cubicBezTo>
                      <a:pt x="83436" y="51584"/>
                      <a:pt x="68506" y="44450"/>
                      <a:pt x="52014" y="44450"/>
                    </a:cubicBezTo>
                    <a:cubicBezTo>
                      <a:pt x="35523" y="44450"/>
                      <a:pt x="20593" y="51584"/>
                      <a:pt x="9785" y="63118"/>
                    </a:cubicBezTo>
                    <a:lnTo>
                      <a:pt x="1944" y="75531"/>
                    </a:lnTo>
                    <a:lnTo>
                      <a:pt x="0" y="63736"/>
                    </a:lnTo>
                    <a:cubicBezTo>
                      <a:pt x="0" y="28536"/>
                      <a:pt x="23287" y="0"/>
                      <a:pt x="5201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A92C7F09-7F83-4229-94A7-C5509249CED1}"/>
              </a:ext>
            </a:extLst>
          </p:cNvPr>
          <p:cNvGrpSpPr/>
          <p:nvPr/>
        </p:nvGrpSpPr>
        <p:grpSpPr>
          <a:xfrm>
            <a:off x="7050882" y="3685220"/>
            <a:ext cx="2223607" cy="2752094"/>
            <a:chOff x="7050882" y="3685220"/>
            <a:chExt cx="2223607" cy="2752094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58A661E-AB34-4448-8BFA-36710C2B17B4}"/>
                </a:ext>
              </a:extLst>
            </p:cNvPr>
            <p:cNvSpPr/>
            <p:nvPr/>
          </p:nvSpPr>
          <p:spPr bwMode="auto">
            <a:xfrm>
              <a:off x="8193113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555B70B-F731-4768-B7A0-93BA0CF6B026}"/>
                </a:ext>
              </a:extLst>
            </p:cNvPr>
            <p:cNvGrpSpPr/>
            <p:nvPr/>
          </p:nvGrpSpPr>
          <p:grpSpPr>
            <a:xfrm>
              <a:off x="7050882" y="3685220"/>
              <a:ext cx="1719214" cy="2752094"/>
              <a:chOff x="7050882" y="3685220"/>
              <a:chExt cx="1719214" cy="2752094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E20F4E92-5125-4509-89CB-00959C545BFC}"/>
                  </a:ext>
                </a:extLst>
              </p:cNvPr>
              <p:cNvGrpSpPr/>
              <p:nvPr/>
            </p:nvGrpSpPr>
            <p:grpSpPr>
              <a:xfrm>
                <a:off x="7050882" y="3685220"/>
                <a:ext cx="1719214" cy="2752094"/>
                <a:chOff x="7050882" y="3685220"/>
                <a:chExt cx="1719214" cy="2752094"/>
              </a:xfrm>
            </p:grpSpPr>
            <p:sp>
              <p:nvSpPr>
                <p:cNvPr id="394" name="正方形/長方形 393">
                  <a:extLst>
                    <a:ext uri="{FF2B5EF4-FFF2-40B4-BE49-F238E27FC236}">
                      <a16:creationId xmlns:a16="http://schemas.microsoft.com/office/drawing/2014/main" id="{259184A1-56A0-4A3B-8CE5-A756261CF4DF}"/>
                    </a:ext>
                  </a:extLst>
                </p:cNvPr>
                <p:cNvSpPr/>
                <p:nvPr/>
              </p:nvSpPr>
              <p:spPr>
                <a:xfrm flipH="1">
                  <a:off x="84938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DC9927ED-082D-41D1-B6BF-2C232DC33009}"/>
                    </a:ext>
                  </a:extLst>
                </p:cNvPr>
                <p:cNvSpPr/>
                <p:nvPr/>
              </p:nvSpPr>
              <p:spPr>
                <a:xfrm flipH="1">
                  <a:off x="8180110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正方形/長方形 395">
                  <a:extLst>
                    <a:ext uri="{FF2B5EF4-FFF2-40B4-BE49-F238E27FC236}">
                      <a16:creationId xmlns:a16="http://schemas.microsoft.com/office/drawing/2014/main" id="{F9A3591F-280F-4700-ADC0-EA305C4CBA9C}"/>
                    </a:ext>
                  </a:extLst>
                </p:cNvPr>
                <p:cNvSpPr/>
                <p:nvPr/>
              </p:nvSpPr>
              <p:spPr>
                <a:xfrm>
                  <a:off x="7179246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台形 396">
                  <a:extLst>
                    <a:ext uri="{FF2B5EF4-FFF2-40B4-BE49-F238E27FC236}">
                      <a16:creationId xmlns:a16="http://schemas.microsoft.com/office/drawing/2014/main" id="{9DC1E377-5DA3-4EC5-85E8-C0791FE626B3}"/>
                    </a:ext>
                  </a:extLst>
                </p:cNvPr>
                <p:cNvSpPr/>
                <p:nvPr/>
              </p:nvSpPr>
              <p:spPr>
                <a:xfrm>
                  <a:off x="7050882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BFFCEE49-CBD0-4C66-90C6-67D40C9B4401}"/>
                    </a:ext>
                  </a:extLst>
                </p:cNvPr>
                <p:cNvSpPr/>
                <p:nvPr/>
              </p:nvSpPr>
              <p:spPr>
                <a:xfrm>
                  <a:off x="7606586" y="4866871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片側の 2 つの角を丸めた四角形 144">
                  <a:extLst>
                    <a:ext uri="{FF2B5EF4-FFF2-40B4-BE49-F238E27FC236}">
                      <a16:creationId xmlns:a16="http://schemas.microsoft.com/office/drawing/2014/main" id="{37FF2C8D-D398-485B-B0B1-740B603188DF}"/>
                    </a:ext>
                  </a:extLst>
                </p:cNvPr>
                <p:cNvSpPr/>
                <p:nvPr/>
              </p:nvSpPr>
              <p:spPr>
                <a:xfrm>
                  <a:off x="7285006" y="5165422"/>
                  <a:ext cx="1250966" cy="1271892"/>
                </a:xfrm>
                <a:prstGeom prst="round2SameRect">
                  <a:avLst>
                    <a:gd name="adj1" fmla="val 21430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0" name="台形 731">
                  <a:extLst>
                    <a:ext uri="{FF2B5EF4-FFF2-40B4-BE49-F238E27FC236}">
                      <a16:creationId xmlns:a16="http://schemas.microsoft.com/office/drawing/2014/main" id="{E2369265-67F1-425D-BB39-118F6F8955A9}"/>
                    </a:ext>
                  </a:extLst>
                </p:cNvPr>
                <p:cNvSpPr/>
                <p:nvPr/>
              </p:nvSpPr>
              <p:spPr>
                <a:xfrm rot="10800000" flipV="1">
                  <a:off x="7773780" y="5298332"/>
                  <a:ext cx="285796" cy="1111993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98992"/>
                    <a:gd name="connsiteY0" fmla="*/ 551112 h 685660"/>
                    <a:gd name="connsiteX1" fmla="*/ 50098 w 198992"/>
                    <a:gd name="connsiteY1" fmla="*/ 0 h 685660"/>
                    <a:gd name="connsiteX2" fmla="*/ 134683 w 198992"/>
                    <a:gd name="connsiteY2" fmla="*/ 0 h 685660"/>
                    <a:gd name="connsiteX3" fmla="*/ 198992 w 198992"/>
                    <a:gd name="connsiteY3" fmla="*/ 612341 h 685660"/>
                    <a:gd name="connsiteX4" fmla="*/ 89962 w 198992"/>
                    <a:gd name="connsiteY4" fmla="*/ 685660 h 685660"/>
                    <a:gd name="connsiteX5" fmla="*/ 0 w 198992"/>
                    <a:gd name="connsiteY5" fmla="*/ 551112 h 685660"/>
                    <a:gd name="connsiteX0" fmla="*/ 0 w 216756"/>
                    <a:gd name="connsiteY0" fmla="*/ 618037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8037 h 685660"/>
                    <a:gd name="connsiteX0" fmla="*/ 0 w 216756"/>
                    <a:gd name="connsiteY0" fmla="*/ 613765 h 685660"/>
                    <a:gd name="connsiteX1" fmla="*/ 67862 w 216756"/>
                    <a:gd name="connsiteY1" fmla="*/ 0 h 685660"/>
                    <a:gd name="connsiteX2" fmla="*/ 152447 w 216756"/>
                    <a:gd name="connsiteY2" fmla="*/ 0 h 685660"/>
                    <a:gd name="connsiteX3" fmla="*/ 216756 w 216756"/>
                    <a:gd name="connsiteY3" fmla="*/ 612341 h 685660"/>
                    <a:gd name="connsiteX4" fmla="*/ 107726 w 216756"/>
                    <a:gd name="connsiteY4" fmla="*/ 685660 h 685660"/>
                    <a:gd name="connsiteX5" fmla="*/ 0 w 216756"/>
                    <a:gd name="connsiteY5" fmla="*/ 613765 h 685660"/>
                    <a:gd name="connsiteX0" fmla="*/ 0 w 214980"/>
                    <a:gd name="connsiteY0" fmla="*/ 592406 h 685660"/>
                    <a:gd name="connsiteX1" fmla="*/ 66086 w 214980"/>
                    <a:gd name="connsiteY1" fmla="*/ 0 h 685660"/>
                    <a:gd name="connsiteX2" fmla="*/ 150671 w 214980"/>
                    <a:gd name="connsiteY2" fmla="*/ 0 h 685660"/>
                    <a:gd name="connsiteX3" fmla="*/ 214980 w 214980"/>
                    <a:gd name="connsiteY3" fmla="*/ 612341 h 685660"/>
                    <a:gd name="connsiteX4" fmla="*/ 105950 w 214980"/>
                    <a:gd name="connsiteY4" fmla="*/ 685660 h 685660"/>
                    <a:gd name="connsiteX5" fmla="*/ 0 w 214980"/>
                    <a:gd name="connsiteY5" fmla="*/ 592406 h 685660"/>
                    <a:gd name="connsiteX0" fmla="*/ 0 w 213204"/>
                    <a:gd name="connsiteY0" fmla="*/ 592406 h 685660"/>
                    <a:gd name="connsiteX1" fmla="*/ 66086 w 213204"/>
                    <a:gd name="connsiteY1" fmla="*/ 0 h 685660"/>
                    <a:gd name="connsiteX2" fmla="*/ 150671 w 213204"/>
                    <a:gd name="connsiteY2" fmla="*/ 0 h 685660"/>
                    <a:gd name="connsiteX3" fmla="*/ 213204 w 213204"/>
                    <a:gd name="connsiteY3" fmla="*/ 585286 h 685660"/>
                    <a:gd name="connsiteX4" fmla="*/ 105950 w 213204"/>
                    <a:gd name="connsiteY4" fmla="*/ 685660 h 685660"/>
                    <a:gd name="connsiteX5" fmla="*/ 0 w 213204"/>
                    <a:gd name="connsiteY5" fmla="*/ 592406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204" h="685660">
                      <a:moveTo>
                        <a:pt x="0" y="592406"/>
                      </a:moveTo>
                      <a:lnTo>
                        <a:pt x="66086" y="0"/>
                      </a:lnTo>
                      <a:lnTo>
                        <a:pt x="150671" y="0"/>
                      </a:lnTo>
                      <a:lnTo>
                        <a:pt x="213204" y="585286"/>
                      </a:lnTo>
                      <a:lnTo>
                        <a:pt x="105950" y="685660"/>
                      </a:lnTo>
                      <a:lnTo>
                        <a:pt x="0" y="592406"/>
                      </a:lnTo>
                      <a:close/>
                    </a:path>
                  </a:pathLst>
                </a:cu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1" name="台形 400">
                  <a:extLst>
                    <a:ext uri="{FF2B5EF4-FFF2-40B4-BE49-F238E27FC236}">
                      <a16:creationId xmlns:a16="http://schemas.microsoft.com/office/drawing/2014/main" id="{A195B00F-E0C3-4653-8DB4-01C3CDACB7D1}"/>
                    </a:ext>
                  </a:extLst>
                </p:cNvPr>
                <p:cNvSpPr/>
                <p:nvPr/>
              </p:nvSpPr>
              <p:spPr>
                <a:xfrm rot="10800000">
                  <a:off x="7793019" y="5165421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5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平行四辺形 160">
                  <a:extLst>
                    <a:ext uri="{FF2B5EF4-FFF2-40B4-BE49-F238E27FC236}">
                      <a16:creationId xmlns:a16="http://schemas.microsoft.com/office/drawing/2014/main" id="{ABCD6C7E-0302-4412-9FDF-E94C8C83F8A2}"/>
                    </a:ext>
                  </a:extLst>
                </p:cNvPr>
                <p:cNvSpPr/>
                <p:nvPr/>
              </p:nvSpPr>
              <p:spPr>
                <a:xfrm>
                  <a:off x="7578955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平行四辺形 160">
                  <a:extLst>
                    <a:ext uri="{FF2B5EF4-FFF2-40B4-BE49-F238E27FC236}">
                      <a16:creationId xmlns:a16="http://schemas.microsoft.com/office/drawing/2014/main" id="{11554C2C-6473-47D7-AFD9-71A56387649C}"/>
                    </a:ext>
                  </a:extLst>
                </p:cNvPr>
                <p:cNvSpPr/>
                <p:nvPr/>
              </p:nvSpPr>
              <p:spPr>
                <a:xfrm flipH="1">
                  <a:off x="7912556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平行四辺形 160">
                  <a:extLst>
                    <a:ext uri="{FF2B5EF4-FFF2-40B4-BE49-F238E27FC236}">
                      <a16:creationId xmlns:a16="http://schemas.microsoft.com/office/drawing/2014/main" id="{D7B1129A-3A7B-4086-92A1-8CA50D3C0C3A}"/>
                    </a:ext>
                  </a:extLst>
                </p:cNvPr>
                <p:cNvSpPr/>
                <p:nvPr/>
              </p:nvSpPr>
              <p:spPr>
                <a:xfrm>
                  <a:off x="7578955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平行四辺形 160">
                  <a:extLst>
                    <a:ext uri="{FF2B5EF4-FFF2-40B4-BE49-F238E27FC236}">
                      <a16:creationId xmlns:a16="http://schemas.microsoft.com/office/drawing/2014/main" id="{D31E1F61-4D2D-4A21-B7EE-487B656CBCAD}"/>
                    </a:ext>
                  </a:extLst>
                </p:cNvPr>
                <p:cNvSpPr/>
                <p:nvPr/>
              </p:nvSpPr>
              <p:spPr>
                <a:xfrm flipH="1">
                  <a:off x="7912557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四角形: 上の 2 つの角を丸める 405">
                  <a:extLst>
                    <a:ext uri="{FF2B5EF4-FFF2-40B4-BE49-F238E27FC236}">
                      <a16:creationId xmlns:a16="http://schemas.microsoft.com/office/drawing/2014/main" id="{430BDE7B-5304-4EC3-8776-C507683076F7}"/>
                    </a:ext>
                  </a:extLst>
                </p:cNvPr>
                <p:cNvSpPr/>
                <p:nvPr/>
              </p:nvSpPr>
              <p:spPr>
                <a:xfrm>
                  <a:off x="8102656" y="5545400"/>
                  <a:ext cx="314128" cy="33226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1" name="円/楕円 638">
                    <a:extLst>
                      <a:ext uri="{FF2B5EF4-FFF2-40B4-BE49-F238E27FC236}">
                        <a16:creationId xmlns:a16="http://schemas.microsoft.com/office/drawing/2014/main" id="{A6571B72-B54E-4E0D-B6D7-FE146AE49D9D}"/>
                      </a:ext>
                    </a:extLst>
                  </p:cNvPr>
                  <p:cNvSpPr/>
                  <p:nvPr/>
                </p:nvSpPr>
                <p:spPr>
                  <a:xfrm>
                    <a:off x="3576864" y="3523844"/>
                    <a:ext cx="259540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CC17CD25-AF5D-4675-8791-8372DE638742}"/>
                    </a:ext>
                  </a:extLst>
                </p:cNvPr>
                <p:cNvGrpSpPr/>
                <p:nvPr/>
              </p:nvGrpSpPr>
              <p:grpSpPr>
                <a:xfrm>
                  <a:off x="7378850" y="4281543"/>
                  <a:ext cx="1060300" cy="823857"/>
                  <a:chOff x="7463927" y="1789359"/>
                  <a:chExt cx="946143" cy="682796"/>
                </a:xfrm>
              </p:grpSpPr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A4C7DD3F-CCE9-47C8-8BEC-A9266479B296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95839883-DB36-4A29-8A94-4CD4FEDBC9B3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3981174E-D9F3-4643-B776-1C16344DCD69}"/>
                    </a:ext>
                  </a:extLst>
                </p:cNvPr>
                <p:cNvGrpSpPr/>
                <p:nvPr/>
              </p:nvGrpSpPr>
              <p:grpSpPr>
                <a:xfrm>
                  <a:off x="8323699" y="5432544"/>
                  <a:ext cx="45719" cy="188683"/>
                  <a:chOff x="8323699" y="5432544"/>
                  <a:chExt cx="45719" cy="188683"/>
                </a:xfrm>
              </p:grpSpPr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F1E71C6E-5CC4-42A4-963F-EF86AEBE68F9}"/>
                      </a:ext>
                    </a:extLst>
                  </p:cNvPr>
                  <p:cNvSpPr/>
                  <p:nvPr/>
                </p:nvSpPr>
                <p:spPr>
                  <a:xfrm>
                    <a:off x="8323699" y="5432544"/>
                    <a:ext cx="45719" cy="11285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1" name="四角形: 上の 2 つの角を丸める 480">
                    <a:extLst>
                      <a:ext uri="{FF2B5EF4-FFF2-40B4-BE49-F238E27FC236}">
                        <a16:creationId xmlns:a16="http://schemas.microsoft.com/office/drawing/2014/main" id="{6849D7FB-9013-4796-A0D9-72C3045F88EB}"/>
                      </a:ext>
                    </a:extLst>
                  </p:cNvPr>
                  <p:cNvSpPr/>
                  <p:nvPr/>
                </p:nvSpPr>
                <p:spPr>
                  <a:xfrm>
                    <a:off x="8348163" y="5492075"/>
                    <a:ext cx="21255" cy="12915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946AA58-D7F9-476F-8B52-AB0A0DB07298}"/>
                  </a:ext>
                </a:extLst>
              </p:cNvPr>
              <p:cNvSpPr/>
              <p:nvPr/>
            </p:nvSpPr>
            <p:spPr>
              <a:xfrm>
                <a:off x="7543929" y="4324050"/>
                <a:ext cx="139284" cy="92759"/>
              </a:xfrm>
              <a:custGeom>
                <a:avLst/>
                <a:gdLst>
                  <a:gd name="connsiteX0" fmla="*/ 69642 w 139284"/>
                  <a:gd name="connsiteY0" fmla="*/ 0 h 92759"/>
                  <a:gd name="connsiteX1" fmla="*/ 139284 w 139284"/>
                  <a:gd name="connsiteY1" fmla="*/ 88536 h 92759"/>
                  <a:gd name="connsiteX2" fmla="*/ 138614 w 139284"/>
                  <a:gd name="connsiteY2" fmla="*/ 92759 h 92759"/>
                  <a:gd name="connsiteX3" fmla="*/ 129753 w 139284"/>
                  <a:gd name="connsiteY3" fmla="*/ 78091 h 92759"/>
                  <a:gd name="connsiteX4" fmla="*/ 69642 w 139284"/>
                  <a:gd name="connsiteY4" fmla="*/ 50300 h 92759"/>
                  <a:gd name="connsiteX5" fmla="*/ 9531 w 139284"/>
                  <a:gd name="connsiteY5" fmla="*/ 78091 h 92759"/>
                  <a:gd name="connsiteX6" fmla="*/ 671 w 139284"/>
                  <a:gd name="connsiteY6" fmla="*/ 92759 h 92759"/>
                  <a:gd name="connsiteX7" fmla="*/ 0 w 139284"/>
                  <a:gd name="connsiteY7" fmla="*/ 88536 h 92759"/>
                  <a:gd name="connsiteX8" fmla="*/ 69642 w 139284"/>
                  <a:gd name="connsiteY8" fmla="*/ 0 h 9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84" h="92759">
                    <a:moveTo>
                      <a:pt x="69642" y="0"/>
                    </a:moveTo>
                    <a:cubicBezTo>
                      <a:pt x="108104" y="0"/>
                      <a:pt x="139284" y="39639"/>
                      <a:pt x="139284" y="88536"/>
                    </a:cubicBezTo>
                    <a:lnTo>
                      <a:pt x="138614" y="92759"/>
                    </a:lnTo>
                    <a:lnTo>
                      <a:pt x="129753" y="78091"/>
                    </a:lnTo>
                    <a:cubicBezTo>
                      <a:pt x="114370" y="60921"/>
                      <a:pt x="93117" y="50300"/>
                      <a:pt x="69642" y="50300"/>
                    </a:cubicBezTo>
                    <a:cubicBezTo>
                      <a:pt x="46167" y="50300"/>
                      <a:pt x="24915" y="60921"/>
                      <a:pt x="9531" y="78091"/>
                    </a:cubicBezTo>
                    <a:lnTo>
                      <a:pt x="671" y="92759"/>
                    </a:lnTo>
                    <a:lnTo>
                      <a:pt x="0" y="88536"/>
                    </a:lnTo>
                    <a:cubicBezTo>
                      <a:pt x="0" y="39639"/>
                      <a:pt x="31180" y="0"/>
                      <a:pt x="696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1FEE20A5-FD5D-4AEB-B05C-3DE3FCA5A230}"/>
                  </a:ext>
                </a:extLst>
              </p:cNvPr>
              <p:cNvSpPr/>
              <p:nvPr/>
            </p:nvSpPr>
            <p:spPr>
              <a:xfrm>
                <a:off x="8103016" y="4324050"/>
                <a:ext cx="139284" cy="92759"/>
              </a:xfrm>
              <a:custGeom>
                <a:avLst/>
                <a:gdLst>
                  <a:gd name="connsiteX0" fmla="*/ 69642 w 139284"/>
                  <a:gd name="connsiteY0" fmla="*/ 0 h 92759"/>
                  <a:gd name="connsiteX1" fmla="*/ 139284 w 139284"/>
                  <a:gd name="connsiteY1" fmla="*/ 88536 h 92759"/>
                  <a:gd name="connsiteX2" fmla="*/ 138614 w 139284"/>
                  <a:gd name="connsiteY2" fmla="*/ 92759 h 92759"/>
                  <a:gd name="connsiteX3" fmla="*/ 129753 w 139284"/>
                  <a:gd name="connsiteY3" fmla="*/ 78091 h 92759"/>
                  <a:gd name="connsiteX4" fmla="*/ 69642 w 139284"/>
                  <a:gd name="connsiteY4" fmla="*/ 50300 h 92759"/>
                  <a:gd name="connsiteX5" fmla="*/ 9531 w 139284"/>
                  <a:gd name="connsiteY5" fmla="*/ 78091 h 92759"/>
                  <a:gd name="connsiteX6" fmla="*/ 671 w 139284"/>
                  <a:gd name="connsiteY6" fmla="*/ 92759 h 92759"/>
                  <a:gd name="connsiteX7" fmla="*/ 0 w 139284"/>
                  <a:gd name="connsiteY7" fmla="*/ 88536 h 92759"/>
                  <a:gd name="connsiteX8" fmla="*/ 69642 w 139284"/>
                  <a:gd name="connsiteY8" fmla="*/ 0 h 9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9284" h="92759">
                    <a:moveTo>
                      <a:pt x="69642" y="0"/>
                    </a:moveTo>
                    <a:cubicBezTo>
                      <a:pt x="108104" y="0"/>
                      <a:pt x="139284" y="39639"/>
                      <a:pt x="139284" y="88536"/>
                    </a:cubicBezTo>
                    <a:lnTo>
                      <a:pt x="138614" y="92759"/>
                    </a:lnTo>
                    <a:lnTo>
                      <a:pt x="129753" y="78091"/>
                    </a:lnTo>
                    <a:cubicBezTo>
                      <a:pt x="114370" y="60921"/>
                      <a:pt x="93117" y="50300"/>
                      <a:pt x="69642" y="50300"/>
                    </a:cubicBezTo>
                    <a:cubicBezTo>
                      <a:pt x="46167" y="50300"/>
                      <a:pt x="24915" y="60921"/>
                      <a:pt x="9531" y="78091"/>
                    </a:cubicBezTo>
                    <a:lnTo>
                      <a:pt x="671" y="92759"/>
                    </a:lnTo>
                    <a:lnTo>
                      <a:pt x="0" y="88536"/>
                    </a:lnTo>
                    <a:cubicBezTo>
                      <a:pt x="0" y="39639"/>
                      <a:pt x="31180" y="0"/>
                      <a:pt x="6964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49290ABB-5570-4817-8C33-D886C08E528E}"/>
              </a:ext>
            </a:extLst>
          </p:cNvPr>
          <p:cNvGrpSpPr/>
          <p:nvPr/>
        </p:nvGrpSpPr>
        <p:grpSpPr>
          <a:xfrm>
            <a:off x="4105299" y="3659640"/>
            <a:ext cx="2201704" cy="2777674"/>
            <a:chOff x="4105299" y="3659640"/>
            <a:chExt cx="2201704" cy="2777674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FA89511-ECBC-480B-9220-35C2497DFC99}"/>
                </a:ext>
              </a:extLst>
            </p:cNvPr>
            <p:cNvSpPr/>
            <p:nvPr/>
          </p:nvSpPr>
          <p:spPr bwMode="auto">
            <a:xfrm>
              <a:off x="5225627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4E54E872-93EC-4246-B58D-AA6D5A00371D}"/>
                </a:ext>
              </a:extLst>
            </p:cNvPr>
            <p:cNvSpPr/>
            <p:nvPr/>
          </p:nvSpPr>
          <p:spPr bwMode="auto">
            <a:xfrm>
              <a:off x="5463848" y="3975362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5089917-47B2-4A8C-B343-C9F6920158FE}"/>
                </a:ext>
              </a:extLst>
            </p:cNvPr>
            <p:cNvGrpSpPr/>
            <p:nvPr/>
          </p:nvGrpSpPr>
          <p:grpSpPr>
            <a:xfrm>
              <a:off x="4105299" y="3659640"/>
              <a:ext cx="1719214" cy="2777674"/>
              <a:chOff x="4105299" y="3659640"/>
              <a:chExt cx="1719214" cy="2777674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14A2B029-0040-4409-89C0-6EC86DADE2E7}"/>
                  </a:ext>
                </a:extLst>
              </p:cNvPr>
              <p:cNvGrpSpPr/>
              <p:nvPr/>
            </p:nvGrpSpPr>
            <p:grpSpPr>
              <a:xfrm>
                <a:off x="4105299" y="3659640"/>
                <a:ext cx="1719214" cy="2777674"/>
                <a:chOff x="4105299" y="3659640"/>
                <a:chExt cx="1719214" cy="2777674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93AA1BDB-0B03-4853-85BA-A36A63636612}"/>
                    </a:ext>
                  </a:extLst>
                </p:cNvPr>
                <p:cNvSpPr/>
                <p:nvPr/>
              </p:nvSpPr>
              <p:spPr>
                <a:xfrm>
                  <a:off x="4664472" y="4880686"/>
                  <a:ext cx="600869" cy="502848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A301203F-CAC6-411A-8B70-AF84998B5D9F}"/>
                    </a:ext>
                  </a:extLst>
                </p:cNvPr>
                <p:cNvSpPr/>
                <p:nvPr/>
              </p:nvSpPr>
              <p:spPr>
                <a:xfrm>
                  <a:off x="4689380" y="5285580"/>
                  <a:ext cx="551709" cy="1151734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6BF9ECDA-7C2A-4DEB-988D-BA9B4B5CD08E}"/>
                    </a:ext>
                  </a:extLst>
                </p:cNvPr>
                <p:cNvSpPr/>
                <p:nvPr/>
              </p:nvSpPr>
              <p:spPr>
                <a:xfrm>
                  <a:off x="4689380" y="5338029"/>
                  <a:ext cx="551709" cy="1099285"/>
                </a:xfrm>
                <a:custGeom>
                  <a:avLst/>
                  <a:gdLst>
                    <a:gd name="connsiteX0" fmla="*/ 107977 w 551709"/>
                    <a:gd name="connsiteY0" fmla="*/ 0 h 1151734"/>
                    <a:gd name="connsiteX1" fmla="*/ 109194 w 551709"/>
                    <a:gd name="connsiteY1" fmla="*/ 6030 h 1151734"/>
                    <a:gd name="connsiteX2" fmla="*/ 245251 w 551709"/>
                    <a:gd name="connsiteY2" fmla="*/ 96214 h 1151734"/>
                    <a:gd name="connsiteX3" fmla="*/ 306459 w 551709"/>
                    <a:gd name="connsiteY3" fmla="*/ 96215 h 1151734"/>
                    <a:gd name="connsiteX4" fmla="*/ 442516 w 551709"/>
                    <a:gd name="connsiteY4" fmla="*/ 6031 h 1151734"/>
                    <a:gd name="connsiteX5" fmla="*/ 443734 w 551709"/>
                    <a:gd name="connsiteY5" fmla="*/ 0 h 1151734"/>
                    <a:gd name="connsiteX6" fmla="*/ 494787 w 551709"/>
                    <a:gd name="connsiteY6" fmla="*/ 34422 h 1151734"/>
                    <a:gd name="connsiteX7" fmla="*/ 551709 w 551709"/>
                    <a:gd name="connsiteY7" fmla="*/ 171844 h 1151734"/>
                    <a:gd name="connsiteX8" fmla="*/ 551709 w 551709"/>
                    <a:gd name="connsiteY8" fmla="*/ 1151734 h 1151734"/>
                    <a:gd name="connsiteX9" fmla="*/ 0 w 551709"/>
                    <a:gd name="connsiteY9" fmla="*/ 1151734 h 1151734"/>
                    <a:gd name="connsiteX10" fmla="*/ 0 w 551709"/>
                    <a:gd name="connsiteY10" fmla="*/ 171844 h 1151734"/>
                    <a:gd name="connsiteX11" fmla="*/ 56923 w 551709"/>
                    <a:gd name="connsiteY11" fmla="*/ 34422 h 115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1709" h="1151734">
                      <a:moveTo>
                        <a:pt x="107977" y="0"/>
                      </a:moveTo>
                      <a:lnTo>
                        <a:pt x="109194" y="6030"/>
                      </a:lnTo>
                      <a:cubicBezTo>
                        <a:pt x="131610" y="59027"/>
                        <a:pt x="184088" y="96214"/>
                        <a:pt x="245251" y="96214"/>
                      </a:cubicBezTo>
                      <a:lnTo>
                        <a:pt x="306459" y="96215"/>
                      </a:lnTo>
                      <a:cubicBezTo>
                        <a:pt x="367623" y="96215"/>
                        <a:pt x="420100" y="59028"/>
                        <a:pt x="442516" y="6031"/>
                      </a:cubicBezTo>
                      <a:lnTo>
                        <a:pt x="443734" y="0"/>
                      </a:lnTo>
                      <a:lnTo>
                        <a:pt x="494787" y="34422"/>
                      </a:lnTo>
                      <a:cubicBezTo>
                        <a:pt x="529957" y="69591"/>
                        <a:pt x="551709" y="118177"/>
                        <a:pt x="551709" y="171844"/>
                      </a:cubicBezTo>
                      <a:lnTo>
                        <a:pt x="551709" y="1151734"/>
                      </a:lnTo>
                      <a:lnTo>
                        <a:pt x="0" y="1151734"/>
                      </a:lnTo>
                      <a:lnTo>
                        <a:pt x="0" y="171844"/>
                      </a:lnTo>
                      <a:cubicBezTo>
                        <a:pt x="0" y="118177"/>
                        <a:pt x="21753" y="69591"/>
                        <a:pt x="56923" y="34422"/>
                      </a:cubicBezTo>
                      <a:close/>
                    </a:path>
                  </a:pathLst>
                </a:custGeom>
                <a:pattFill prst="ltHorz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0" name="正方形/長方形 459">
                  <a:extLst>
                    <a:ext uri="{FF2B5EF4-FFF2-40B4-BE49-F238E27FC236}">
                      <a16:creationId xmlns:a16="http://schemas.microsoft.com/office/drawing/2014/main" id="{96AB3916-9525-42AC-B206-4DB6C69AC961}"/>
                    </a:ext>
                  </a:extLst>
                </p:cNvPr>
                <p:cNvSpPr/>
                <p:nvPr/>
              </p:nvSpPr>
              <p:spPr>
                <a:xfrm>
                  <a:off x="42336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F5048580-BAE4-4C21-96B7-AA8A04C9B299}"/>
                    </a:ext>
                  </a:extLst>
                </p:cNvPr>
                <p:cNvSpPr/>
                <p:nvPr/>
              </p:nvSpPr>
              <p:spPr>
                <a:xfrm>
                  <a:off x="4105299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正方形/長方形 461">
                  <a:extLst>
                    <a:ext uri="{FF2B5EF4-FFF2-40B4-BE49-F238E27FC236}">
                      <a16:creationId xmlns:a16="http://schemas.microsoft.com/office/drawing/2014/main" id="{45311AC8-752E-4279-AAFE-1B1506B3ED3A}"/>
                    </a:ext>
                  </a:extLst>
                </p:cNvPr>
                <p:cNvSpPr/>
                <p:nvPr/>
              </p:nvSpPr>
              <p:spPr>
                <a:xfrm flipH="1">
                  <a:off x="5548263" y="6225360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5F790FED-7C7F-4D8D-8947-31A27A44BA43}"/>
                    </a:ext>
                  </a:extLst>
                </p:cNvPr>
                <p:cNvSpPr/>
                <p:nvPr/>
              </p:nvSpPr>
              <p:spPr>
                <a:xfrm flipH="1">
                  <a:off x="5234527" y="53941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042F6800-C8A1-4979-8BC2-777375AA3EF8}"/>
                    </a:ext>
                  </a:extLst>
                </p:cNvPr>
                <p:cNvSpPr/>
                <p:nvPr/>
              </p:nvSpPr>
              <p:spPr>
                <a:xfrm>
                  <a:off x="4339424" y="5165422"/>
                  <a:ext cx="529851" cy="1271892"/>
                </a:xfrm>
                <a:custGeom>
                  <a:avLst/>
                  <a:gdLst>
                    <a:gd name="connsiteX0" fmla="*/ 268082 w 529851"/>
                    <a:gd name="connsiteY0" fmla="*/ 0 h 1271892"/>
                    <a:gd name="connsiteX1" fmla="*/ 529851 w 529851"/>
                    <a:gd name="connsiteY1" fmla="*/ 0 h 1271892"/>
                    <a:gd name="connsiteX2" fmla="*/ 529851 w 529851"/>
                    <a:gd name="connsiteY2" fmla="*/ 1271892 h 1271892"/>
                    <a:gd name="connsiteX3" fmla="*/ 0 w 529851"/>
                    <a:gd name="connsiteY3" fmla="*/ 1271892 h 1271892"/>
                    <a:gd name="connsiteX4" fmla="*/ 0 w 529851"/>
                    <a:gd name="connsiteY4" fmla="*/ 268082 h 1271892"/>
                    <a:gd name="connsiteX5" fmla="*/ 268082 w 529851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9851" h="1271892">
                      <a:moveTo>
                        <a:pt x="268082" y="0"/>
                      </a:moveTo>
                      <a:lnTo>
                        <a:pt x="529851" y="0"/>
                      </a:lnTo>
                      <a:lnTo>
                        <a:pt x="529851" y="1271892"/>
                      </a:lnTo>
                      <a:lnTo>
                        <a:pt x="0" y="1271892"/>
                      </a:lnTo>
                      <a:lnTo>
                        <a:pt x="0" y="268082"/>
                      </a:lnTo>
                      <a:cubicBezTo>
                        <a:pt x="0" y="120024"/>
                        <a:pt x="120024" y="0"/>
                        <a:pt x="268082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906B51E3-67F4-4AB6-AB81-182645BFD5CA}"/>
                    </a:ext>
                  </a:extLst>
                </p:cNvPr>
                <p:cNvSpPr/>
                <p:nvPr/>
              </p:nvSpPr>
              <p:spPr>
                <a:xfrm>
                  <a:off x="5057775" y="5165422"/>
                  <a:ext cx="532614" cy="1271892"/>
                </a:xfrm>
                <a:custGeom>
                  <a:avLst/>
                  <a:gdLst>
                    <a:gd name="connsiteX0" fmla="*/ 0 w 532614"/>
                    <a:gd name="connsiteY0" fmla="*/ 0 h 1271892"/>
                    <a:gd name="connsiteX1" fmla="*/ 264532 w 532614"/>
                    <a:gd name="connsiteY1" fmla="*/ 0 h 1271892"/>
                    <a:gd name="connsiteX2" fmla="*/ 532614 w 532614"/>
                    <a:gd name="connsiteY2" fmla="*/ 268082 h 1271892"/>
                    <a:gd name="connsiteX3" fmla="*/ 532614 w 532614"/>
                    <a:gd name="connsiteY3" fmla="*/ 1271892 h 1271892"/>
                    <a:gd name="connsiteX4" fmla="*/ 0 w 532614"/>
                    <a:gd name="connsiteY4" fmla="*/ 1271892 h 1271892"/>
                    <a:gd name="connsiteX5" fmla="*/ 0 w 532614"/>
                    <a:gd name="connsiteY5" fmla="*/ 0 h 127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2614" h="1271892">
                      <a:moveTo>
                        <a:pt x="0" y="0"/>
                      </a:moveTo>
                      <a:lnTo>
                        <a:pt x="264532" y="0"/>
                      </a:lnTo>
                      <a:cubicBezTo>
                        <a:pt x="412590" y="0"/>
                        <a:pt x="532614" y="120024"/>
                        <a:pt x="532614" y="268082"/>
                      </a:cubicBezTo>
                      <a:lnTo>
                        <a:pt x="532614" y="1271892"/>
                      </a:lnTo>
                      <a:lnTo>
                        <a:pt x="0" y="12718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5" name="平行四辺形 160">
                  <a:extLst>
                    <a:ext uri="{FF2B5EF4-FFF2-40B4-BE49-F238E27FC236}">
                      <a16:creationId xmlns:a16="http://schemas.microsoft.com/office/drawing/2014/main" id="{05AC46C6-EB21-4C9E-B7D1-FD248EEA794D}"/>
                    </a:ext>
                  </a:extLst>
                </p:cNvPr>
                <p:cNvSpPr/>
                <p:nvPr/>
              </p:nvSpPr>
              <p:spPr>
                <a:xfrm>
                  <a:off x="452742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平行四辺形 160">
                  <a:extLst>
                    <a:ext uri="{FF2B5EF4-FFF2-40B4-BE49-F238E27FC236}">
                      <a16:creationId xmlns:a16="http://schemas.microsoft.com/office/drawing/2014/main" id="{5B5F9D3D-A898-4FC5-BA94-02F65518A62D}"/>
                    </a:ext>
                  </a:extLst>
                </p:cNvPr>
                <p:cNvSpPr/>
                <p:nvPr/>
              </p:nvSpPr>
              <p:spPr>
                <a:xfrm flipH="1">
                  <a:off x="5057279" y="5116573"/>
                  <a:ext cx="341845" cy="332267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平行四辺形 160">
                  <a:extLst>
                    <a:ext uri="{FF2B5EF4-FFF2-40B4-BE49-F238E27FC236}">
                      <a16:creationId xmlns:a16="http://schemas.microsoft.com/office/drawing/2014/main" id="{A1D069C4-091D-4531-B9C9-7EE891EF22F6}"/>
                    </a:ext>
                  </a:extLst>
                </p:cNvPr>
                <p:cNvSpPr/>
                <p:nvPr/>
              </p:nvSpPr>
              <p:spPr>
                <a:xfrm>
                  <a:off x="4527429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平行四辺形 160">
                  <a:extLst>
                    <a:ext uri="{FF2B5EF4-FFF2-40B4-BE49-F238E27FC236}">
                      <a16:creationId xmlns:a16="http://schemas.microsoft.com/office/drawing/2014/main" id="{53A4CA84-4BDA-4CC7-B0B3-388F52F8B9E3}"/>
                    </a:ext>
                  </a:extLst>
                </p:cNvPr>
                <p:cNvSpPr/>
                <p:nvPr/>
              </p:nvSpPr>
              <p:spPr>
                <a:xfrm flipH="1">
                  <a:off x="5057280" y="5115419"/>
                  <a:ext cx="341845" cy="295321"/>
                </a:xfrm>
                <a:custGeom>
                  <a:avLst/>
                  <a:gdLst>
                    <a:gd name="connsiteX0" fmla="*/ 0 w 375181"/>
                    <a:gd name="connsiteY0" fmla="*/ 202452 h 202452"/>
                    <a:gd name="connsiteX1" fmla="*/ 131819 w 375181"/>
                    <a:gd name="connsiteY1" fmla="*/ 0 h 202452"/>
                    <a:gd name="connsiteX2" fmla="*/ 375181 w 375181"/>
                    <a:gd name="connsiteY2" fmla="*/ 0 h 202452"/>
                    <a:gd name="connsiteX3" fmla="*/ 243362 w 375181"/>
                    <a:gd name="connsiteY3" fmla="*/ 202452 h 202452"/>
                    <a:gd name="connsiteX4" fmla="*/ 0 w 375181"/>
                    <a:gd name="connsiteY4" fmla="*/ 202452 h 202452"/>
                    <a:gd name="connsiteX0" fmla="*/ 0 w 375181"/>
                    <a:gd name="connsiteY0" fmla="*/ 252458 h 252458"/>
                    <a:gd name="connsiteX1" fmla="*/ 148488 w 375181"/>
                    <a:gd name="connsiteY1" fmla="*/ 0 h 252458"/>
                    <a:gd name="connsiteX2" fmla="*/ 375181 w 375181"/>
                    <a:gd name="connsiteY2" fmla="*/ 50006 h 252458"/>
                    <a:gd name="connsiteX3" fmla="*/ 243362 w 375181"/>
                    <a:gd name="connsiteY3" fmla="*/ 252458 h 252458"/>
                    <a:gd name="connsiteX4" fmla="*/ 0 w 375181"/>
                    <a:gd name="connsiteY4" fmla="*/ 252458 h 252458"/>
                    <a:gd name="connsiteX0" fmla="*/ 0 w 341844"/>
                    <a:gd name="connsiteY0" fmla="*/ 126252 h 252458"/>
                    <a:gd name="connsiteX1" fmla="*/ 115151 w 341844"/>
                    <a:gd name="connsiteY1" fmla="*/ 0 h 252458"/>
                    <a:gd name="connsiteX2" fmla="*/ 341844 w 341844"/>
                    <a:gd name="connsiteY2" fmla="*/ 50006 h 252458"/>
                    <a:gd name="connsiteX3" fmla="*/ 210025 w 341844"/>
                    <a:gd name="connsiteY3" fmla="*/ 252458 h 252458"/>
                    <a:gd name="connsiteX4" fmla="*/ 0 w 341844"/>
                    <a:gd name="connsiteY4" fmla="*/ 126252 h 252458"/>
                    <a:gd name="connsiteX0" fmla="*/ 0 w 341844"/>
                    <a:gd name="connsiteY0" fmla="*/ 126252 h 295321"/>
                    <a:gd name="connsiteX1" fmla="*/ 115151 w 341844"/>
                    <a:gd name="connsiteY1" fmla="*/ 0 h 295321"/>
                    <a:gd name="connsiteX2" fmla="*/ 341844 w 341844"/>
                    <a:gd name="connsiteY2" fmla="*/ 50006 h 295321"/>
                    <a:gd name="connsiteX3" fmla="*/ 143351 w 341844"/>
                    <a:gd name="connsiteY3" fmla="*/ 295321 h 295321"/>
                    <a:gd name="connsiteX4" fmla="*/ 0 w 341844"/>
                    <a:gd name="connsiteY4" fmla="*/ 126252 h 2953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1844" h="295321">
                      <a:moveTo>
                        <a:pt x="0" y="126252"/>
                      </a:moveTo>
                      <a:lnTo>
                        <a:pt x="115151" y="0"/>
                      </a:lnTo>
                      <a:lnTo>
                        <a:pt x="341844" y="50006"/>
                      </a:lnTo>
                      <a:lnTo>
                        <a:pt x="143351" y="295321"/>
                      </a:lnTo>
                      <a:lnTo>
                        <a:pt x="0" y="126252"/>
                      </a:lnTo>
                      <a:close/>
                    </a:path>
                  </a:pathLst>
                </a:cu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BA3ECCFA-3BAA-410D-993D-A672F9279EE9}"/>
                    </a:ext>
                  </a:extLst>
                </p:cNvPr>
                <p:cNvGrpSpPr/>
                <p:nvPr/>
              </p:nvGrpSpPr>
              <p:grpSpPr>
                <a:xfrm>
                  <a:off x="4266017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3647D870-A9A5-46F3-AB9E-112073B2FA5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0" name="グループ化 439">
                    <a:extLst>
                      <a:ext uri="{FF2B5EF4-FFF2-40B4-BE49-F238E27FC236}">
                        <a16:creationId xmlns:a16="http://schemas.microsoft.com/office/drawing/2014/main" id="{FDC0D575-D849-4AA9-B774-30ED2067EFA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449" name="グループ化 448">
                      <a:extLst>
                        <a:ext uri="{FF2B5EF4-FFF2-40B4-BE49-F238E27FC236}">
                          <a16:creationId xmlns:a16="http://schemas.microsoft.com/office/drawing/2014/main" id="{39F29C47-9E51-4F0D-9BA4-1BBE768985D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54" name="円/楕円 489">
                        <a:extLst>
                          <a:ext uri="{FF2B5EF4-FFF2-40B4-BE49-F238E27FC236}">
                            <a16:creationId xmlns:a16="http://schemas.microsoft.com/office/drawing/2014/main" id="{E6A59813-CDFC-41CE-829E-242134AB21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5" name="円/楕円 490">
                        <a:extLst>
                          <a:ext uri="{FF2B5EF4-FFF2-40B4-BE49-F238E27FC236}">
                            <a16:creationId xmlns:a16="http://schemas.microsoft.com/office/drawing/2014/main" id="{241720BB-8668-4BEC-A5B9-FC5312E4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50" name="グループ化 449">
                      <a:extLst>
                        <a:ext uri="{FF2B5EF4-FFF2-40B4-BE49-F238E27FC236}">
                          <a16:creationId xmlns:a16="http://schemas.microsoft.com/office/drawing/2014/main" id="{1462F2E0-2CC0-4D32-8B02-F2A3DC82B5D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52" name="円/楕円 487">
                        <a:extLst>
                          <a:ext uri="{FF2B5EF4-FFF2-40B4-BE49-F238E27FC236}">
                            <a16:creationId xmlns:a16="http://schemas.microsoft.com/office/drawing/2014/main" id="{0C1FAC5D-F32A-43E8-B6DE-0B10BCC41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3" name="円/楕円 488">
                        <a:extLst>
                          <a:ext uri="{FF2B5EF4-FFF2-40B4-BE49-F238E27FC236}">
                            <a16:creationId xmlns:a16="http://schemas.microsoft.com/office/drawing/2014/main" id="{2F339F1B-46C4-432F-AA80-A17C80B011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51" name="円/楕円 486">
                      <a:extLst>
                        <a:ext uri="{FF2B5EF4-FFF2-40B4-BE49-F238E27FC236}">
                          <a16:creationId xmlns:a16="http://schemas.microsoft.com/office/drawing/2014/main" id="{1B52E73B-544F-4F8F-A741-DD6F1D65B8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3" name="円/楕円 472">
                    <a:extLst>
                      <a:ext uri="{FF2B5EF4-FFF2-40B4-BE49-F238E27FC236}">
                        <a16:creationId xmlns:a16="http://schemas.microsoft.com/office/drawing/2014/main" id="{5D385F7E-8CAF-4FE0-8CA6-884F7731CB6B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4" name="円/楕円 473">
                    <a:extLst>
                      <a:ext uri="{FF2B5EF4-FFF2-40B4-BE49-F238E27FC236}">
                        <a16:creationId xmlns:a16="http://schemas.microsoft.com/office/drawing/2014/main" id="{24E6514E-C6DE-4C74-91D9-391FC0AF8682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92ECDAE7-AC9A-43A3-8A31-E8608C414909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47" name="円/楕円 662">
                      <a:extLst>
                        <a:ext uri="{FF2B5EF4-FFF2-40B4-BE49-F238E27FC236}">
                          <a16:creationId xmlns:a16="http://schemas.microsoft.com/office/drawing/2014/main" id="{688027FA-3119-4C44-934D-DB1C93DAC3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BEF66C98-4DC2-4E3C-B184-0E949D21D6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1831296B-0877-457C-9AB7-C38FF10329ED}"/>
                      </a:ext>
                    </a:extLst>
                  </p:cNvPr>
                  <p:cNvSpPr/>
                  <p:nvPr/>
                </p:nvSpPr>
                <p:spPr>
                  <a:xfrm>
                    <a:off x="1803691" y="3360209"/>
                    <a:ext cx="285078" cy="61294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C082C1A5-047E-4FAF-8343-1C4BEE966DF8}"/>
                    </a:ext>
                  </a:extLst>
                </p:cNvPr>
                <p:cNvGrpSpPr/>
                <p:nvPr/>
              </p:nvGrpSpPr>
              <p:grpSpPr>
                <a:xfrm>
                  <a:off x="4450556" y="4403782"/>
                  <a:ext cx="1028700" cy="708762"/>
                  <a:chOff x="7463927" y="1789359"/>
                  <a:chExt cx="946143" cy="682796"/>
                </a:xfrm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2BBC14EB-B6D1-4E08-857B-624EB5F63AE3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049958BE-E453-426A-A9E5-D0687B5862E2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C84EBFA-5806-4BAB-AE38-5795BEC4C766}"/>
                    </a:ext>
                  </a:extLst>
                </p:cNvPr>
                <p:cNvGrpSpPr/>
                <p:nvPr/>
              </p:nvGrpSpPr>
              <p:grpSpPr>
                <a:xfrm>
                  <a:off x="4802175" y="5310195"/>
                  <a:ext cx="45719" cy="1048226"/>
                  <a:chOff x="4802175" y="5310195"/>
                  <a:chExt cx="45719" cy="1048226"/>
                </a:xfrm>
                <a:solidFill>
                  <a:schemeClr val="accent4">
                    <a:lumMod val="40000"/>
                    <a:lumOff val="60000"/>
                  </a:schemeClr>
                </a:solidFill>
              </p:grpSpPr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9F814A3B-CA96-420E-B57C-00BABDB0310F}"/>
                      </a:ext>
                    </a:extLst>
                  </p:cNvPr>
                  <p:cNvSpPr/>
                  <p:nvPr/>
                </p:nvSpPr>
                <p:spPr>
                  <a:xfrm>
                    <a:off x="4802175" y="5310195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7A63FABF-265F-4D08-86BE-A227F7314DE6}"/>
                      </a:ext>
                    </a:extLst>
                  </p:cNvPr>
                  <p:cNvSpPr/>
                  <p:nvPr/>
                </p:nvSpPr>
                <p:spPr>
                  <a:xfrm>
                    <a:off x="4802175" y="5510696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AB78FE26-AF38-404A-B513-B15B47CE6C42}"/>
                      </a:ext>
                    </a:extLst>
                  </p:cNvPr>
                  <p:cNvSpPr/>
                  <p:nvPr/>
                </p:nvSpPr>
                <p:spPr>
                  <a:xfrm>
                    <a:off x="4802175" y="5711197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楕円 475">
                    <a:extLst>
                      <a:ext uri="{FF2B5EF4-FFF2-40B4-BE49-F238E27FC236}">
                        <a16:creationId xmlns:a16="http://schemas.microsoft.com/office/drawing/2014/main" id="{8C94B593-24DD-4E60-8079-34FE8EE3711B}"/>
                      </a:ext>
                    </a:extLst>
                  </p:cNvPr>
                  <p:cNvSpPr/>
                  <p:nvPr/>
                </p:nvSpPr>
                <p:spPr>
                  <a:xfrm>
                    <a:off x="4802175" y="5911698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59A24547-81EE-4BEE-85BA-2BDB68B83491}"/>
                      </a:ext>
                    </a:extLst>
                  </p:cNvPr>
                  <p:cNvSpPr/>
                  <p:nvPr/>
                </p:nvSpPr>
                <p:spPr>
                  <a:xfrm>
                    <a:off x="4802175" y="6112199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76548319-C91E-46FE-860F-98894522C588}"/>
                      </a:ext>
                    </a:extLst>
                  </p:cNvPr>
                  <p:cNvSpPr/>
                  <p:nvPr/>
                </p:nvSpPr>
                <p:spPr>
                  <a:xfrm>
                    <a:off x="4802175" y="6312702"/>
                    <a:ext cx="45719" cy="45719"/>
                  </a:xfrm>
                  <a:prstGeom prst="ellipse">
                    <a:avLst/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06B711C4-1BD3-4CE2-8FEA-C23ED2091498}"/>
                    </a:ext>
                  </a:extLst>
                </p:cNvPr>
                <p:cNvGrpSpPr/>
                <p:nvPr/>
              </p:nvGrpSpPr>
              <p:grpSpPr>
                <a:xfrm>
                  <a:off x="5148765" y="5533495"/>
                  <a:ext cx="314128" cy="307228"/>
                  <a:chOff x="5148765" y="5533495"/>
                  <a:chExt cx="314128" cy="307228"/>
                </a:xfrm>
                <a:pattFill prst="dkVert">
                  <a:fgClr>
                    <a:schemeClr val="accent1">
                      <a:lumMod val="75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479" name="四角形: 上の 2 つの角を丸める 478">
                    <a:extLst>
                      <a:ext uri="{FF2B5EF4-FFF2-40B4-BE49-F238E27FC236}">
                        <a16:creationId xmlns:a16="http://schemas.microsoft.com/office/drawing/2014/main" id="{27FF0984-5375-4DD5-A5FA-BFBCFF895CA7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45401"/>
                    <a:ext cx="314128" cy="295322"/>
                  </a:xfrm>
                  <a:prstGeom prst="round2SameRect">
                    <a:avLst>
                      <a:gd name="adj1" fmla="val 0"/>
                      <a:gd name="adj2" fmla="val 22698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四角形: 上の 2 つの角を丸める 479">
                    <a:extLst>
                      <a:ext uri="{FF2B5EF4-FFF2-40B4-BE49-F238E27FC236}">
                        <a16:creationId xmlns:a16="http://schemas.microsoft.com/office/drawing/2014/main" id="{CC4B42B3-2027-4235-9C05-5F4403E61F1C}"/>
                      </a:ext>
                    </a:extLst>
                  </p:cNvPr>
                  <p:cNvSpPr/>
                  <p:nvPr/>
                </p:nvSpPr>
                <p:spPr>
                  <a:xfrm>
                    <a:off x="5148765" y="5533495"/>
                    <a:ext cx="314128" cy="65200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chemeClr val="accent5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00C2421D-D983-4522-AE22-F82DA3EF8146}"/>
                  </a:ext>
                </a:extLst>
              </p:cNvPr>
              <p:cNvSpPr/>
              <p:nvPr/>
            </p:nvSpPr>
            <p:spPr>
              <a:xfrm>
                <a:off x="4598187" y="4391888"/>
                <a:ext cx="152660" cy="59612"/>
              </a:xfrm>
              <a:custGeom>
                <a:avLst/>
                <a:gdLst>
                  <a:gd name="connsiteX0" fmla="*/ 76330 w 152660"/>
                  <a:gd name="connsiteY0" fmla="*/ 0 h 59612"/>
                  <a:gd name="connsiteX1" fmla="*/ 152660 w 152660"/>
                  <a:gd name="connsiteY1" fmla="*/ 41847 h 59612"/>
                  <a:gd name="connsiteX2" fmla="*/ 146662 w 152660"/>
                  <a:gd name="connsiteY2" fmla="*/ 58136 h 59612"/>
                  <a:gd name="connsiteX3" fmla="*/ 144847 w 152660"/>
                  <a:gd name="connsiteY3" fmla="*/ 59612 h 59612"/>
                  <a:gd name="connsiteX4" fmla="*/ 137840 w 152660"/>
                  <a:gd name="connsiteY4" fmla="*/ 54509 h 59612"/>
                  <a:gd name="connsiteX5" fmla="*/ 76330 w 152660"/>
                  <a:gd name="connsiteY5" fmla="*/ 42000 h 59612"/>
                  <a:gd name="connsiteX6" fmla="*/ 14821 w 152660"/>
                  <a:gd name="connsiteY6" fmla="*/ 54509 h 59612"/>
                  <a:gd name="connsiteX7" fmla="*/ 7814 w 152660"/>
                  <a:gd name="connsiteY7" fmla="*/ 59612 h 59612"/>
                  <a:gd name="connsiteX8" fmla="*/ 5999 w 152660"/>
                  <a:gd name="connsiteY8" fmla="*/ 58136 h 59612"/>
                  <a:gd name="connsiteX9" fmla="*/ 0 w 152660"/>
                  <a:gd name="connsiteY9" fmla="*/ 41847 h 59612"/>
                  <a:gd name="connsiteX10" fmla="*/ 76330 w 152660"/>
                  <a:gd name="connsiteY10" fmla="*/ 0 h 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660" h="59612">
                    <a:moveTo>
                      <a:pt x="76330" y="0"/>
                    </a:moveTo>
                    <a:cubicBezTo>
                      <a:pt x="118486" y="0"/>
                      <a:pt x="152660" y="18736"/>
                      <a:pt x="152660" y="41847"/>
                    </a:cubicBezTo>
                    <a:cubicBezTo>
                      <a:pt x="152660" y="47625"/>
                      <a:pt x="150524" y="53129"/>
                      <a:pt x="146662" y="58136"/>
                    </a:cubicBezTo>
                    <a:lnTo>
                      <a:pt x="144847" y="59612"/>
                    </a:lnTo>
                    <a:lnTo>
                      <a:pt x="137840" y="54509"/>
                    </a:lnTo>
                    <a:cubicBezTo>
                      <a:pt x="122098" y="46781"/>
                      <a:pt x="100351" y="42000"/>
                      <a:pt x="76330" y="42000"/>
                    </a:cubicBezTo>
                    <a:cubicBezTo>
                      <a:pt x="52309" y="42000"/>
                      <a:pt x="30563" y="46781"/>
                      <a:pt x="14821" y="54509"/>
                    </a:cubicBezTo>
                    <a:lnTo>
                      <a:pt x="7814" y="59612"/>
                    </a:lnTo>
                    <a:lnTo>
                      <a:pt x="5999" y="58136"/>
                    </a:lnTo>
                    <a:cubicBezTo>
                      <a:pt x="2136" y="53129"/>
                      <a:pt x="0" y="47625"/>
                      <a:pt x="0" y="41847"/>
                    </a:cubicBezTo>
                    <a:cubicBezTo>
                      <a:pt x="0" y="18736"/>
                      <a:pt x="34174" y="0"/>
                      <a:pt x="7633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20A53B18-603E-4E4D-8D63-64D3EF1B6DD3}"/>
                  </a:ext>
                </a:extLst>
              </p:cNvPr>
              <p:cNvSpPr/>
              <p:nvPr/>
            </p:nvSpPr>
            <p:spPr>
              <a:xfrm>
                <a:off x="5173064" y="4391888"/>
                <a:ext cx="152660" cy="59612"/>
              </a:xfrm>
              <a:custGeom>
                <a:avLst/>
                <a:gdLst>
                  <a:gd name="connsiteX0" fmla="*/ 76330 w 152660"/>
                  <a:gd name="connsiteY0" fmla="*/ 0 h 59612"/>
                  <a:gd name="connsiteX1" fmla="*/ 152660 w 152660"/>
                  <a:gd name="connsiteY1" fmla="*/ 41847 h 59612"/>
                  <a:gd name="connsiteX2" fmla="*/ 146662 w 152660"/>
                  <a:gd name="connsiteY2" fmla="*/ 58136 h 59612"/>
                  <a:gd name="connsiteX3" fmla="*/ 144847 w 152660"/>
                  <a:gd name="connsiteY3" fmla="*/ 59612 h 59612"/>
                  <a:gd name="connsiteX4" fmla="*/ 137839 w 152660"/>
                  <a:gd name="connsiteY4" fmla="*/ 54509 h 59612"/>
                  <a:gd name="connsiteX5" fmla="*/ 76330 w 152660"/>
                  <a:gd name="connsiteY5" fmla="*/ 42000 h 59612"/>
                  <a:gd name="connsiteX6" fmla="*/ 14821 w 152660"/>
                  <a:gd name="connsiteY6" fmla="*/ 54509 h 59612"/>
                  <a:gd name="connsiteX7" fmla="*/ 7814 w 152660"/>
                  <a:gd name="connsiteY7" fmla="*/ 59612 h 59612"/>
                  <a:gd name="connsiteX8" fmla="*/ 5999 w 152660"/>
                  <a:gd name="connsiteY8" fmla="*/ 58136 h 59612"/>
                  <a:gd name="connsiteX9" fmla="*/ 0 w 152660"/>
                  <a:gd name="connsiteY9" fmla="*/ 41847 h 59612"/>
                  <a:gd name="connsiteX10" fmla="*/ 76330 w 152660"/>
                  <a:gd name="connsiteY10" fmla="*/ 0 h 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660" h="59612">
                    <a:moveTo>
                      <a:pt x="76330" y="0"/>
                    </a:moveTo>
                    <a:cubicBezTo>
                      <a:pt x="118486" y="0"/>
                      <a:pt x="152660" y="18736"/>
                      <a:pt x="152660" y="41847"/>
                    </a:cubicBezTo>
                    <a:cubicBezTo>
                      <a:pt x="152660" y="47625"/>
                      <a:pt x="150524" y="53129"/>
                      <a:pt x="146662" y="58136"/>
                    </a:cubicBezTo>
                    <a:lnTo>
                      <a:pt x="144847" y="59612"/>
                    </a:lnTo>
                    <a:lnTo>
                      <a:pt x="137839" y="54509"/>
                    </a:lnTo>
                    <a:cubicBezTo>
                      <a:pt x="122098" y="46781"/>
                      <a:pt x="100351" y="42000"/>
                      <a:pt x="76330" y="42000"/>
                    </a:cubicBezTo>
                    <a:cubicBezTo>
                      <a:pt x="52309" y="42000"/>
                      <a:pt x="30563" y="46781"/>
                      <a:pt x="14821" y="54509"/>
                    </a:cubicBezTo>
                    <a:lnTo>
                      <a:pt x="7814" y="59612"/>
                    </a:lnTo>
                    <a:lnTo>
                      <a:pt x="5999" y="58136"/>
                    </a:lnTo>
                    <a:cubicBezTo>
                      <a:pt x="2136" y="53129"/>
                      <a:pt x="0" y="47625"/>
                      <a:pt x="0" y="41847"/>
                    </a:cubicBezTo>
                    <a:cubicBezTo>
                      <a:pt x="0" y="18736"/>
                      <a:pt x="34174" y="0"/>
                      <a:pt x="7633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449B53E-E3E6-4E3B-9D91-3619457C68DC}"/>
              </a:ext>
            </a:extLst>
          </p:cNvPr>
          <p:cNvGrpSpPr/>
          <p:nvPr/>
        </p:nvGrpSpPr>
        <p:grpSpPr>
          <a:xfrm>
            <a:off x="4217195" y="866064"/>
            <a:ext cx="2089808" cy="2669127"/>
            <a:chOff x="4217195" y="866064"/>
            <a:chExt cx="2089808" cy="2669127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F40C90A-20FF-4286-9C11-85AA7E612EB4}"/>
                </a:ext>
              </a:extLst>
            </p:cNvPr>
            <p:cNvSpPr/>
            <p:nvPr/>
          </p:nvSpPr>
          <p:spPr bwMode="auto">
            <a:xfrm>
              <a:off x="5225627" y="866064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00F2BDD3-1660-4B61-B482-7D1D9A62907B}"/>
                </a:ext>
              </a:extLst>
            </p:cNvPr>
            <p:cNvSpPr/>
            <p:nvPr/>
          </p:nvSpPr>
          <p:spPr bwMode="auto">
            <a:xfrm>
              <a:off x="5463848" y="1085513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338C50B-BEC4-4B01-914B-082B6DCD1251}"/>
                </a:ext>
              </a:extLst>
            </p:cNvPr>
            <p:cNvGrpSpPr/>
            <p:nvPr/>
          </p:nvGrpSpPr>
          <p:grpSpPr>
            <a:xfrm>
              <a:off x="4217195" y="950745"/>
              <a:ext cx="1594923" cy="2584446"/>
              <a:chOff x="4217195" y="950745"/>
              <a:chExt cx="1594923" cy="2584446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1B28FFF2-DF3E-4DDC-B162-CBC0340F10BB}"/>
                  </a:ext>
                </a:extLst>
              </p:cNvPr>
              <p:cNvGrpSpPr/>
              <p:nvPr/>
            </p:nvGrpSpPr>
            <p:grpSpPr>
              <a:xfrm>
                <a:off x="4217195" y="950745"/>
                <a:ext cx="1594923" cy="2584446"/>
                <a:chOff x="4217195" y="950745"/>
                <a:chExt cx="1594923" cy="2584446"/>
              </a:xfrm>
            </p:grpSpPr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F9F61160-D18E-4528-881B-085DC2973AA3}"/>
                    </a:ext>
                  </a:extLst>
                </p:cNvPr>
                <p:cNvSpPr/>
                <p:nvPr/>
              </p:nvSpPr>
              <p:spPr>
                <a:xfrm>
                  <a:off x="5548090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6E0DCEDA-2599-4495-9680-B483FAE0A45C}"/>
                    </a:ext>
                  </a:extLst>
                </p:cNvPr>
                <p:cNvSpPr/>
                <p:nvPr/>
              </p:nvSpPr>
              <p:spPr>
                <a:xfrm>
                  <a:off x="5222132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0" name="正方形/長方形 379">
                  <a:extLst>
                    <a:ext uri="{FF2B5EF4-FFF2-40B4-BE49-F238E27FC236}">
                      <a16:creationId xmlns:a16="http://schemas.microsoft.com/office/drawing/2014/main" id="{6FD9E694-C2CB-4184-9084-CBA036659246}"/>
                    </a:ext>
                  </a:extLst>
                </p:cNvPr>
                <p:cNvSpPr/>
                <p:nvPr/>
              </p:nvSpPr>
              <p:spPr>
                <a:xfrm>
                  <a:off x="4336034" y="3320235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4D86E1A2-B069-4562-BB27-10AAE97D5BEF}"/>
                    </a:ext>
                  </a:extLst>
                </p:cNvPr>
                <p:cNvSpPr/>
                <p:nvPr/>
              </p:nvSpPr>
              <p:spPr>
                <a:xfrm>
                  <a:off x="4217195" y="2460488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E7D904C8-5562-4786-B0CD-29D78A6A1CCC}"/>
                    </a:ext>
                  </a:extLst>
                </p:cNvPr>
                <p:cNvSpPr/>
                <p:nvPr/>
              </p:nvSpPr>
              <p:spPr>
                <a:xfrm>
                  <a:off x="4532308" y="2045853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CDB6C823-55F6-4005-B43E-FFC5D50E66F6}"/>
                    </a:ext>
                  </a:extLst>
                </p:cNvPr>
                <p:cNvSpPr/>
                <p:nvPr/>
              </p:nvSpPr>
              <p:spPr>
                <a:xfrm>
                  <a:off x="4455237" y="2248261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641923 w 1127284"/>
                    <a:gd name="connsiteY3" fmla="*/ 162169 h 1286930"/>
                    <a:gd name="connsiteX4" fmla="*/ 874779 w 1127284"/>
                    <a:gd name="connsiteY4" fmla="*/ 7822 h 1286930"/>
                    <a:gd name="connsiteX5" fmla="*/ 877207 w 1127284"/>
                    <a:gd name="connsiteY5" fmla="*/ 0 h 1286930"/>
                    <a:gd name="connsiteX6" fmla="*/ 971540 w 1127284"/>
                    <a:gd name="connsiteY6" fmla="*/ 19045 h 1286930"/>
                    <a:gd name="connsiteX7" fmla="*/ 1127284 w 1127284"/>
                    <a:gd name="connsiteY7" fmla="*/ 254008 h 1286930"/>
                    <a:gd name="connsiteX8" fmla="*/ 1127284 w 1127284"/>
                    <a:gd name="connsiteY8" fmla="*/ 1286930 h 1286930"/>
                    <a:gd name="connsiteX9" fmla="*/ 0 w 1127284"/>
                    <a:gd name="connsiteY9" fmla="*/ 1286930 h 1286930"/>
                    <a:gd name="connsiteX10" fmla="*/ 0 w 1127284"/>
                    <a:gd name="connsiteY10" fmla="*/ 254008 h 1286930"/>
                    <a:gd name="connsiteX11" fmla="*/ 155745 w 1127284"/>
                    <a:gd name="connsiteY11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638">
                    <a:extLst>
                      <a:ext uri="{FF2B5EF4-FFF2-40B4-BE49-F238E27FC236}">
                        <a16:creationId xmlns:a16="http://schemas.microsoft.com/office/drawing/2014/main" id="{99E53CA2-D3B0-40A9-B65B-45365C512681}"/>
                      </a:ext>
                    </a:extLst>
                  </p:cNvPr>
                  <p:cNvSpPr/>
                  <p:nvPr/>
                </p:nvSpPr>
                <p:spPr>
                  <a:xfrm>
                    <a:off x="2413295" y="1185407"/>
                    <a:ext cx="217197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728D58DA-70C7-41A3-A91F-B819AC22D1FF}"/>
                    </a:ext>
                  </a:extLst>
                </p:cNvPr>
                <p:cNvGrpSpPr/>
                <p:nvPr/>
              </p:nvGrpSpPr>
              <p:grpSpPr>
                <a:xfrm>
                  <a:off x="4486273" y="1457382"/>
                  <a:ext cx="1078704" cy="726224"/>
                  <a:chOff x="7459761" y="1789359"/>
                  <a:chExt cx="944057" cy="682796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873DA943-E69B-45F9-90F4-CA4D0375F061}"/>
                      </a:ext>
                    </a:extLst>
                  </p:cNvPr>
                  <p:cNvSpPr/>
                  <p:nvPr/>
                </p:nvSpPr>
                <p:spPr>
                  <a:xfrm>
                    <a:off x="7459761" y="1789359"/>
                    <a:ext cx="944057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DC6554AA-76F3-4070-ADB9-D2338098A47F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835B80AC-74CA-43AC-A8B0-AB18B76FF201}"/>
                    </a:ext>
                  </a:extLst>
                </p:cNvPr>
                <p:cNvSpPr/>
                <p:nvPr/>
              </p:nvSpPr>
              <p:spPr>
                <a:xfrm>
                  <a:off x="4699455" y="2240261"/>
                  <a:ext cx="641690" cy="186234"/>
                </a:xfrm>
                <a:custGeom>
                  <a:avLst/>
                  <a:gdLst>
                    <a:gd name="connsiteX0" fmla="*/ 23641 w 628589"/>
                    <a:gd name="connsiteY0" fmla="*/ 0 h 175769"/>
                    <a:gd name="connsiteX1" fmla="*/ 25880 w 628589"/>
                    <a:gd name="connsiteY1" fmla="*/ 7069 h 175769"/>
                    <a:gd name="connsiteX2" fmla="*/ 240668 w 628589"/>
                    <a:gd name="connsiteY2" fmla="*/ 146573 h 175769"/>
                    <a:gd name="connsiteX3" fmla="*/ 385082 w 628589"/>
                    <a:gd name="connsiteY3" fmla="*/ 146574 h 175769"/>
                    <a:gd name="connsiteX4" fmla="*/ 599871 w 628589"/>
                    <a:gd name="connsiteY4" fmla="*/ 7070 h 175769"/>
                    <a:gd name="connsiteX5" fmla="*/ 602111 w 628589"/>
                    <a:gd name="connsiteY5" fmla="*/ 0 h 175769"/>
                    <a:gd name="connsiteX6" fmla="*/ 628589 w 628589"/>
                    <a:gd name="connsiteY6" fmla="*/ 5238 h 175769"/>
                    <a:gd name="connsiteX7" fmla="*/ 624012 w 628589"/>
                    <a:gd name="connsiteY7" fmla="*/ 21422 h 175769"/>
                    <a:gd name="connsiteX8" fmla="*/ 391156 w 628589"/>
                    <a:gd name="connsiteY8" fmla="*/ 175769 h 175769"/>
                    <a:gd name="connsiteX9" fmla="*/ 234594 w 628589"/>
                    <a:gd name="connsiteY9" fmla="*/ 175768 h 175769"/>
                    <a:gd name="connsiteX10" fmla="*/ 1739 w 628589"/>
                    <a:gd name="connsiteY10" fmla="*/ 21421 h 175769"/>
                    <a:gd name="connsiteX11" fmla="*/ 760 w 628589"/>
                    <a:gd name="connsiteY11" fmla="*/ 13141 h 175769"/>
                    <a:gd name="connsiteX12" fmla="*/ 0 w 628589"/>
                    <a:gd name="connsiteY12" fmla="*/ 4677 h 175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28589" h="175769">
                      <a:moveTo>
                        <a:pt x="23641" y="0"/>
                      </a:moveTo>
                      <a:lnTo>
                        <a:pt x="25880" y="7069"/>
                      </a:lnTo>
                      <a:cubicBezTo>
                        <a:pt x="61268" y="89050"/>
                        <a:pt x="144112" y="146573"/>
                        <a:pt x="240668" y="146573"/>
                      </a:cubicBezTo>
                      <a:lnTo>
                        <a:pt x="385082" y="146574"/>
                      </a:lnTo>
                      <a:cubicBezTo>
                        <a:pt x="481639" y="146574"/>
                        <a:pt x="564484" y="89051"/>
                        <a:pt x="599871" y="7070"/>
                      </a:cubicBezTo>
                      <a:lnTo>
                        <a:pt x="602111" y="0"/>
                      </a:lnTo>
                      <a:lnTo>
                        <a:pt x="628589" y="5238"/>
                      </a:lnTo>
                      <a:lnTo>
                        <a:pt x="624012" y="21422"/>
                      </a:lnTo>
                      <a:cubicBezTo>
                        <a:pt x="585648" y="112126"/>
                        <a:pt x="495835" y="175769"/>
                        <a:pt x="391156" y="175769"/>
                      </a:cubicBezTo>
                      <a:lnTo>
                        <a:pt x="234594" y="175768"/>
                      </a:lnTo>
                      <a:cubicBezTo>
                        <a:pt x="129916" y="175768"/>
                        <a:pt x="40103" y="112125"/>
                        <a:pt x="1739" y="21421"/>
                      </a:cubicBezTo>
                      <a:cubicBezTo>
                        <a:pt x="1537" y="20769"/>
                        <a:pt x="1186" y="17587"/>
                        <a:pt x="760" y="13141"/>
                      </a:cubicBezTo>
                      <a:lnTo>
                        <a:pt x="0" y="467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" name="月 7">
                <a:extLst>
                  <a:ext uri="{FF2B5EF4-FFF2-40B4-BE49-F238E27FC236}">
                    <a16:creationId xmlns:a16="http://schemas.microsoft.com/office/drawing/2014/main" id="{67CB9545-40DD-4171-B619-1183F61C7021}"/>
                  </a:ext>
                </a:extLst>
              </p:cNvPr>
              <p:cNvSpPr/>
              <p:nvPr/>
            </p:nvSpPr>
            <p:spPr>
              <a:xfrm rot="5400000">
                <a:off x="4681324" y="1380635"/>
                <a:ext cx="73704" cy="240821"/>
              </a:xfrm>
              <a:prstGeom prst="moon">
                <a:avLst>
                  <a:gd name="adj" fmla="val 6292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FED46CA7-4D39-4210-945B-FE25DBA57025}"/>
                  </a:ext>
                </a:extLst>
              </p:cNvPr>
              <p:cNvSpPr/>
              <p:nvPr/>
            </p:nvSpPr>
            <p:spPr>
              <a:xfrm rot="5400000">
                <a:off x="5305212" y="1380636"/>
                <a:ext cx="73704" cy="240821"/>
              </a:xfrm>
              <a:prstGeom prst="moon">
                <a:avLst>
                  <a:gd name="adj" fmla="val 6292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B8337CF-95FF-4AA6-B686-87E9BE501EF0}"/>
              </a:ext>
            </a:extLst>
          </p:cNvPr>
          <p:cNvGrpSpPr/>
          <p:nvPr/>
        </p:nvGrpSpPr>
        <p:grpSpPr>
          <a:xfrm>
            <a:off x="1183566" y="3679809"/>
            <a:ext cx="2130071" cy="2764255"/>
            <a:chOff x="1183566" y="3679809"/>
            <a:chExt cx="2130071" cy="2764255"/>
          </a:xfrm>
        </p:grpSpPr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3E848D91-B80B-4172-A05A-EE640A1F5C95}"/>
                </a:ext>
              </a:extLst>
            </p:cNvPr>
            <p:cNvSpPr/>
            <p:nvPr/>
          </p:nvSpPr>
          <p:spPr bwMode="auto">
            <a:xfrm>
              <a:off x="2232261" y="3755913"/>
              <a:ext cx="1081376" cy="1081375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98B7E9A1-A632-4CC6-AD77-6F150C4BB4E7}"/>
                </a:ext>
              </a:extLst>
            </p:cNvPr>
            <p:cNvSpPr/>
            <p:nvPr/>
          </p:nvSpPr>
          <p:spPr bwMode="auto">
            <a:xfrm>
              <a:off x="2470482" y="3975362"/>
              <a:ext cx="601754" cy="601753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E42C9B-2493-4A90-8D38-E60EA7DD1082}"/>
                </a:ext>
              </a:extLst>
            </p:cNvPr>
            <p:cNvGrpSpPr/>
            <p:nvPr/>
          </p:nvGrpSpPr>
          <p:grpSpPr>
            <a:xfrm>
              <a:off x="1183566" y="3679809"/>
              <a:ext cx="1587642" cy="2764255"/>
              <a:chOff x="1183566" y="3679809"/>
              <a:chExt cx="1587642" cy="2764255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C264170D-7E6F-4034-B7EA-1D36203402C6}"/>
                  </a:ext>
                </a:extLst>
              </p:cNvPr>
              <p:cNvGrpSpPr/>
              <p:nvPr/>
            </p:nvGrpSpPr>
            <p:grpSpPr>
              <a:xfrm>
                <a:off x="1183566" y="3679809"/>
                <a:ext cx="1587642" cy="2764255"/>
                <a:chOff x="1183566" y="3679809"/>
                <a:chExt cx="1587642" cy="2764255"/>
              </a:xfrm>
            </p:grpSpPr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2A6A0F7D-EFEE-4F17-AF39-5367B46AB415}"/>
                    </a:ext>
                  </a:extLst>
                </p:cNvPr>
                <p:cNvSpPr/>
                <p:nvPr/>
              </p:nvSpPr>
              <p:spPr>
                <a:xfrm>
                  <a:off x="2507180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00B1E5B9-6785-4763-8D48-AC45931B71EA}"/>
                    </a:ext>
                  </a:extLst>
                </p:cNvPr>
                <p:cNvSpPr/>
                <p:nvPr/>
              </p:nvSpPr>
              <p:spPr>
                <a:xfrm>
                  <a:off x="2181222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5B300000-E8E6-4393-B47F-C13E72964313}"/>
                    </a:ext>
                  </a:extLst>
                </p:cNvPr>
                <p:cNvSpPr/>
                <p:nvPr/>
              </p:nvSpPr>
              <p:spPr>
                <a:xfrm>
                  <a:off x="1295124" y="6229108"/>
                  <a:ext cx="147885" cy="211954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9FD7D905-1BF4-41A4-86BD-27A6610249AA}"/>
                    </a:ext>
                  </a:extLst>
                </p:cNvPr>
                <p:cNvSpPr/>
                <p:nvPr/>
              </p:nvSpPr>
              <p:spPr>
                <a:xfrm>
                  <a:off x="1183566" y="5369361"/>
                  <a:ext cx="589986" cy="877526"/>
                </a:xfrm>
                <a:prstGeom prst="trapezoid">
                  <a:avLst>
                    <a:gd name="adj" fmla="val 40088"/>
                  </a:avLst>
                </a:pr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73C650E0-F8E4-4C17-95C6-6CC0D4D86E3C}"/>
                    </a:ext>
                  </a:extLst>
                </p:cNvPr>
                <p:cNvSpPr/>
                <p:nvPr/>
              </p:nvSpPr>
              <p:spPr>
                <a:xfrm>
                  <a:off x="1491398" y="4954726"/>
                  <a:ext cx="973143" cy="699814"/>
                </a:xfrm>
                <a:custGeom>
                  <a:avLst/>
                  <a:gdLst>
                    <a:gd name="connsiteX0" fmla="*/ 382216 w 973143"/>
                    <a:gd name="connsiteY0" fmla="*/ 0 h 699814"/>
                    <a:gd name="connsiteX1" fmla="*/ 588541 w 973143"/>
                    <a:gd name="connsiteY1" fmla="*/ 0 h 699814"/>
                    <a:gd name="connsiteX2" fmla="*/ 622115 w 973143"/>
                    <a:gd name="connsiteY2" fmla="*/ 205029 h 699814"/>
                    <a:gd name="connsiteX3" fmla="*/ 725750 w 973143"/>
                    <a:gd name="connsiteY3" fmla="*/ 205029 h 699814"/>
                    <a:gd name="connsiteX4" fmla="*/ 973143 w 973143"/>
                    <a:gd name="connsiteY4" fmla="*/ 452422 h 699814"/>
                    <a:gd name="connsiteX5" fmla="*/ 973142 w 973143"/>
                    <a:gd name="connsiteY5" fmla="*/ 699814 h 699814"/>
                    <a:gd name="connsiteX6" fmla="*/ 0 w 973143"/>
                    <a:gd name="connsiteY6" fmla="*/ 699814 h 699814"/>
                    <a:gd name="connsiteX7" fmla="*/ 0 w 973143"/>
                    <a:gd name="connsiteY7" fmla="*/ 452422 h 699814"/>
                    <a:gd name="connsiteX8" fmla="*/ 247393 w 973143"/>
                    <a:gd name="connsiteY8" fmla="*/ 205029 h 699814"/>
                    <a:gd name="connsiteX9" fmla="*/ 348642 w 973143"/>
                    <a:gd name="connsiteY9" fmla="*/ 205029 h 69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3143" h="699814">
                      <a:moveTo>
                        <a:pt x="382216" y="0"/>
                      </a:moveTo>
                      <a:lnTo>
                        <a:pt x="588541" y="0"/>
                      </a:lnTo>
                      <a:lnTo>
                        <a:pt x="622115" y="205029"/>
                      </a:lnTo>
                      <a:lnTo>
                        <a:pt x="725750" y="205029"/>
                      </a:lnTo>
                      <a:cubicBezTo>
                        <a:pt x="862381" y="205029"/>
                        <a:pt x="973143" y="315791"/>
                        <a:pt x="973143" y="452422"/>
                      </a:cubicBezTo>
                      <a:cubicBezTo>
                        <a:pt x="973143" y="534886"/>
                        <a:pt x="973142" y="617350"/>
                        <a:pt x="973142" y="699814"/>
                      </a:cubicBezTo>
                      <a:lnTo>
                        <a:pt x="0" y="699814"/>
                      </a:lnTo>
                      <a:lnTo>
                        <a:pt x="0" y="452422"/>
                      </a:lnTo>
                      <a:cubicBezTo>
                        <a:pt x="0" y="315791"/>
                        <a:pt x="110762" y="205029"/>
                        <a:pt x="247393" y="205029"/>
                      </a:cubicBezTo>
                      <a:lnTo>
                        <a:pt x="348642" y="205029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8BCA4F6-903D-4150-ACA4-F2F092D13EA9}"/>
                    </a:ext>
                  </a:extLst>
                </p:cNvPr>
                <p:cNvSpPr/>
                <p:nvPr/>
              </p:nvSpPr>
              <p:spPr>
                <a:xfrm>
                  <a:off x="1414327" y="5157134"/>
                  <a:ext cx="1127284" cy="1286930"/>
                </a:xfrm>
                <a:custGeom>
                  <a:avLst/>
                  <a:gdLst>
                    <a:gd name="connsiteX0" fmla="*/ 250078 w 1127284"/>
                    <a:gd name="connsiteY0" fmla="*/ 0 h 1286930"/>
                    <a:gd name="connsiteX1" fmla="*/ 252506 w 1127284"/>
                    <a:gd name="connsiteY1" fmla="*/ 7821 h 1286930"/>
                    <a:gd name="connsiteX2" fmla="*/ 485361 w 1127284"/>
                    <a:gd name="connsiteY2" fmla="*/ 162168 h 1286930"/>
                    <a:gd name="connsiteX3" fmla="*/ 494751 w 1127284"/>
                    <a:gd name="connsiteY3" fmla="*/ 162168 h 1286930"/>
                    <a:gd name="connsiteX4" fmla="*/ 496083 w 1127284"/>
                    <a:gd name="connsiteY4" fmla="*/ 174165 h 1286930"/>
                    <a:gd name="connsiteX5" fmla="*/ 523571 w 1127284"/>
                    <a:gd name="connsiteY5" fmla="*/ 207281 h 1286930"/>
                    <a:gd name="connsiteX6" fmla="*/ 544835 w 1127284"/>
                    <a:gd name="connsiteY6" fmla="*/ 207282 h 1286930"/>
                    <a:gd name="connsiteX7" fmla="*/ 544835 w 1127284"/>
                    <a:gd name="connsiteY7" fmla="*/ 463219 h 1286930"/>
                    <a:gd name="connsiteX8" fmla="*/ 563644 w 1127284"/>
                    <a:gd name="connsiteY8" fmla="*/ 497405 h 1286930"/>
                    <a:gd name="connsiteX9" fmla="*/ 582453 w 1127284"/>
                    <a:gd name="connsiteY9" fmla="*/ 463219 h 1286930"/>
                    <a:gd name="connsiteX10" fmla="*/ 582453 w 1127284"/>
                    <a:gd name="connsiteY10" fmla="*/ 207282 h 1286930"/>
                    <a:gd name="connsiteX11" fmla="*/ 603717 w 1127284"/>
                    <a:gd name="connsiteY11" fmla="*/ 207282 h 1286930"/>
                    <a:gd name="connsiteX12" fmla="*/ 624811 w 1127284"/>
                    <a:gd name="connsiteY12" fmla="*/ 191401 h 1286930"/>
                    <a:gd name="connsiteX13" fmla="*/ 631473 w 1127284"/>
                    <a:gd name="connsiteY13" fmla="*/ 162169 h 1286930"/>
                    <a:gd name="connsiteX14" fmla="*/ 641923 w 1127284"/>
                    <a:gd name="connsiteY14" fmla="*/ 162169 h 1286930"/>
                    <a:gd name="connsiteX15" fmla="*/ 874779 w 1127284"/>
                    <a:gd name="connsiteY15" fmla="*/ 7822 h 1286930"/>
                    <a:gd name="connsiteX16" fmla="*/ 877207 w 1127284"/>
                    <a:gd name="connsiteY16" fmla="*/ 0 h 1286930"/>
                    <a:gd name="connsiteX17" fmla="*/ 971540 w 1127284"/>
                    <a:gd name="connsiteY17" fmla="*/ 19045 h 1286930"/>
                    <a:gd name="connsiteX18" fmla="*/ 1127284 w 1127284"/>
                    <a:gd name="connsiteY18" fmla="*/ 254008 h 1286930"/>
                    <a:gd name="connsiteX19" fmla="*/ 1127284 w 1127284"/>
                    <a:gd name="connsiteY19" fmla="*/ 1286930 h 1286930"/>
                    <a:gd name="connsiteX20" fmla="*/ 0 w 1127284"/>
                    <a:gd name="connsiteY20" fmla="*/ 1286930 h 1286930"/>
                    <a:gd name="connsiteX21" fmla="*/ 0 w 1127284"/>
                    <a:gd name="connsiteY21" fmla="*/ 254008 h 1286930"/>
                    <a:gd name="connsiteX22" fmla="*/ 155745 w 1127284"/>
                    <a:gd name="connsiteY22" fmla="*/ 19045 h 128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27284" h="1286930">
                      <a:moveTo>
                        <a:pt x="250078" y="0"/>
                      </a:moveTo>
                      <a:lnTo>
                        <a:pt x="252506" y="7821"/>
                      </a:lnTo>
                      <a:cubicBezTo>
                        <a:pt x="290870" y="98525"/>
                        <a:pt x="380683" y="162168"/>
                        <a:pt x="485361" y="162168"/>
                      </a:cubicBezTo>
                      <a:lnTo>
                        <a:pt x="494751" y="162168"/>
                      </a:lnTo>
                      <a:lnTo>
                        <a:pt x="496083" y="174165"/>
                      </a:lnTo>
                      <a:cubicBezTo>
                        <a:pt x="500612" y="193626"/>
                        <a:pt x="511214" y="207281"/>
                        <a:pt x="523571" y="207281"/>
                      </a:cubicBezTo>
                      <a:lnTo>
                        <a:pt x="544835" y="207282"/>
                      </a:lnTo>
                      <a:lnTo>
                        <a:pt x="544835" y="463219"/>
                      </a:lnTo>
                      <a:cubicBezTo>
                        <a:pt x="544835" y="482099"/>
                        <a:pt x="553256" y="497405"/>
                        <a:pt x="563644" y="497405"/>
                      </a:cubicBezTo>
                      <a:cubicBezTo>
                        <a:pt x="574031" y="497405"/>
                        <a:pt x="582453" y="482099"/>
                        <a:pt x="582453" y="463219"/>
                      </a:cubicBezTo>
                      <a:lnTo>
                        <a:pt x="582453" y="207282"/>
                      </a:lnTo>
                      <a:lnTo>
                        <a:pt x="603717" y="207282"/>
                      </a:lnTo>
                      <a:cubicBezTo>
                        <a:pt x="611955" y="207282"/>
                        <a:pt x="619412" y="201213"/>
                        <a:pt x="624811" y="191401"/>
                      </a:cubicBezTo>
                      <a:lnTo>
                        <a:pt x="631473" y="162169"/>
                      </a:lnTo>
                      <a:lnTo>
                        <a:pt x="641923" y="162169"/>
                      </a:lnTo>
                      <a:cubicBezTo>
                        <a:pt x="746602" y="162169"/>
                        <a:pt x="836415" y="98526"/>
                        <a:pt x="874779" y="7822"/>
                      </a:cubicBezTo>
                      <a:lnTo>
                        <a:pt x="877207" y="0"/>
                      </a:lnTo>
                      <a:lnTo>
                        <a:pt x="971540" y="19045"/>
                      </a:lnTo>
                      <a:cubicBezTo>
                        <a:pt x="1063064" y="57756"/>
                        <a:pt x="1127284" y="148383"/>
                        <a:pt x="1127284" y="254008"/>
                      </a:cubicBezTo>
                      <a:lnTo>
                        <a:pt x="1127284" y="1286930"/>
                      </a:lnTo>
                      <a:lnTo>
                        <a:pt x="0" y="1286930"/>
                      </a:lnTo>
                      <a:lnTo>
                        <a:pt x="0" y="254008"/>
                      </a:lnTo>
                      <a:cubicBezTo>
                        <a:pt x="0" y="148383"/>
                        <a:pt x="64220" y="57756"/>
                        <a:pt x="155745" y="19045"/>
                      </a:cubicBezTo>
                      <a:close/>
                    </a:path>
                  </a:pathLst>
                </a:custGeom>
                <a:pattFill prst="dashHorz">
                  <a:fgClr>
                    <a:schemeClr val="accent6">
                      <a:lumMod val="5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1C59AD3D-9F7D-4B33-8180-DD99E46E261A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284" name="雲 391">
                    <a:extLst>
                      <a:ext uri="{FF2B5EF4-FFF2-40B4-BE49-F238E27FC236}">
                        <a16:creationId xmlns:a16="http://schemas.microsoft.com/office/drawing/2014/main" id="{85192B3C-EC60-40A0-A221-522B9603BE61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40BCA5BD-DAC0-4F7C-8365-B9FB98FA408B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B679E692-3195-4235-A342-F61B676C92B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2" name="円/楕円 465">
                        <a:extLst>
                          <a:ext uri="{FF2B5EF4-FFF2-40B4-BE49-F238E27FC236}">
                            <a16:creationId xmlns:a16="http://schemas.microsoft.com/office/drawing/2014/main" id="{F7DB5F8F-4C0A-4908-B006-CD780ED071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3" name="円/楕円 466">
                        <a:extLst>
                          <a:ext uri="{FF2B5EF4-FFF2-40B4-BE49-F238E27FC236}">
                            <a16:creationId xmlns:a16="http://schemas.microsoft.com/office/drawing/2014/main" id="{03843574-58AA-4774-AA8E-797A1D82D0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8" name="グループ化 297">
                      <a:extLst>
                        <a:ext uri="{FF2B5EF4-FFF2-40B4-BE49-F238E27FC236}">
                          <a16:creationId xmlns:a16="http://schemas.microsoft.com/office/drawing/2014/main" id="{4CC14EF3-6743-4D0C-BD5F-6861EF20C4C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0" name="円/楕円 463">
                        <a:extLst>
                          <a:ext uri="{FF2B5EF4-FFF2-40B4-BE49-F238E27FC236}">
                            <a16:creationId xmlns:a16="http://schemas.microsoft.com/office/drawing/2014/main" id="{59EEEE9A-5978-4B84-AD7E-2A3E76F68F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464">
                        <a:extLst>
                          <a:ext uri="{FF2B5EF4-FFF2-40B4-BE49-F238E27FC236}">
                            <a16:creationId xmlns:a16="http://schemas.microsoft.com/office/drawing/2014/main" id="{4A2CC24D-966B-4130-B6D2-701A3D07F8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9" name="円/楕円 462">
                      <a:extLst>
                        <a:ext uri="{FF2B5EF4-FFF2-40B4-BE49-F238E27FC236}">
                          <a16:creationId xmlns:a16="http://schemas.microsoft.com/office/drawing/2014/main" id="{91CFEEDD-9021-4DCA-BFA0-2D83DB9E3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6" name="円/楕円 456">
                    <a:extLst>
                      <a:ext uri="{FF2B5EF4-FFF2-40B4-BE49-F238E27FC236}">
                        <a16:creationId xmlns:a16="http://schemas.microsoft.com/office/drawing/2014/main" id="{0C893039-7C0E-4F0A-A27D-D03167A67DA7}"/>
                      </a:ext>
                    </a:extLst>
                  </p:cNvPr>
                  <p:cNvSpPr/>
                  <p:nvPr/>
                </p:nvSpPr>
                <p:spPr>
                  <a:xfrm>
                    <a:off x="9778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7" name="円/楕円 457">
                    <a:extLst>
                      <a:ext uri="{FF2B5EF4-FFF2-40B4-BE49-F238E27FC236}">
                        <a16:creationId xmlns:a16="http://schemas.microsoft.com/office/drawing/2014/main" id="{A0FE0799-8442-45D1-BBEB-55DAF2B2BD50}"/>
                      </a:ext>
                    </a:extLst>
                  </p:cNvPr>
                  <p:cNvSpPr/>
                  <p:nvPr/>
                </p:nvSpPr>
                <p:spPr>
                  <a:xfrm>
                    <a:off x="597719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0" name="円/楕円 27">
                    <a:extLst>
                      <a:ext uri="{FF2B5EF4-FFF2-40B4-BE49-F238E27FC236}">
                        <a16:creationId xmlns:a16="http://schemas.microsoft.com/office/drawing/2014/main" id="{70DD1950-D71F-414A-86CF-B9183D8E5D2B}"/>
                      </a:ext>
                    </a:extLst>
                  </p:cNvPr>
                  <p:cNvSpPr/>
                  <p:nvPr/>
                </p:nvSpPr>
                <p:spPr>
                  <a:xfrm>
                    <a:off x="297870" y="335775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円/楕円 449">
                    <a:extLst>
                      <a:ext uri="{FF2B5EF4-FFF2-40B4-BE49-F238E27FC236}">
                        <a16:creationId xmlns:a16="http://schemas.microsoft.com/office/drawing/2014/main" id="{383F36AB-6413-478F-856C-1002C396D689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アーチ 291">
                    <a:extLst>
                      <a:ext uri="{FF2B5EF4-FFF2-40B4-BE49-F238E27FC236}">
                        <a16:creationId xmlns:a16="http://schemas.microsoft.com/office/drawing/2014/main" id="{A7FEBF7F-6BF2-4B5E-8E3F-E4B4174AC1D2}"/>
                      </a:ext>
                    </a:extLst>
                  </p:cNvPr>
                  <p:cNvSpPr/>
                  <p:nvPr/>
                </p:nvSpPr>
                <p:spPr>
                  <a:xfrm>
                    <a:off x="-5420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アーチ 292">
                    <a:extLst>
                      <a:ext uri="{FF2B5EF4-FFF2-40B4-BE49-F238E27FC236}">
                        <a16:creationId xmlns:a16="http://schemas.microsoft.com/office/drawing/2014/main" id="{346E25EB-7359-4050-A0AA-71CE28F98C1B}"/>
                      </a:ext>
                    </a:extLst>
                  </p:cNvPr>
                  <p:cNvSpPr/>
                  <p:nvPr/>
                </p:nvSpPr>
                <p:spPr>
                  <a:xfrm>
                    <a:off x="54544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5FFBC73B-5BEB-4590-9D4E-E2DAEB239E50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68A8EBC0-9703-45C8-A7B0-6261610721AE}"/>
                      </a:ext>
                    </a:extLst>
                  </p:cNvPr>
                  <p:cNvSpPr/>
                  <p:nvPr/>
                </p:nvSpPr>
                <p:spPr>
                  <a:xfrm>
                    <a:off x="27888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81926841-B120-4E93-AD6D-173E3F06B0D2}"/>
                      </a:ext>
                    </a:extLst>
                  </p:cNvPr>
                  <p:cNvSpPr/>
                  <p:nvPr/>
                </p:nvSpPr>
                <p:spPr>
                  <a:xfrm>
                    <a:off x="615829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C490D964-B842-483D-B71F-44C5FC5DAA62}"/>
                    </a:ext>
                  </a:extLst>
                </p:cNvPr>
                <p:cNvGrpSpPr/>
                <p:nvPr/>
              </p:nvGrpSpPr>
              <p:grpSpPr>
                <a:xfrm>
                  <a:off x="1467612" y="4372826"/>
                  <a:ext cx="1028700" cy="708762"/>
                  <a:chOff x="7463927" y="1789359"/>
                  <a:chExt cx="946143" cy="682796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048FF774-BB1E-4C67-B3CA-D560CB1220FC}"/>
                      </a:ext>
                    </a:extLst>
                  </p:cNvPr>
                  <p:cNvSpPr/>
                  <p:nvPr/>
                </p:nvSpPr>
                <p:spPr>
                  <a:xfrm>
                    <a:off x="7463927" y="1789359"/>
                    <a:ext cx="946143" cy="682796"/>
                  </a:xfrm>
                  <a:custGeom>
                    <a:avLst/>
                    <a:gdLst>
                      <a:gd name="connsiteX0" fmla="*/ 5113 w 946143"/>
                      <a:gd name="connsiteY0" fmla="*/ 0 h 682796"/>
                      <a:gd name="connsiteX1" fmla="*/ 12195 w 946143"/>
                      <a:gd name="connsiteY1" fmla="*/ 22934 h 682796"/>
                      <a:gd name="connsiteX2" fmla="*/ 58662 w 946143"/>
                      <a:gd name="connsiteY2" fmla="*/ 113119 h 682796"/>
                      <a:gd name="connsiteX3" fmla="*/ 118496 w 946143"/>
                      <a:gd name="connsiteY3" fmla="*/ 195049 h 682796"/>
                      <a:gd name="connsiteX4" fmla="*/ 125866 w 946143"/>
                      <a:gd name="connsiteY4" fmla="*/ 202107 h 682796"/>
                      <a:gd name="connsiteX5" fmla="*/ 156973 w 946143"/>
                      <a:gd name="connsiteY5" fmla="*/ 203457 h 682796"/>
                      <a:gd name="connsiteX6" fmla="*/ 470315 w 946143"/>
                      <a:gd name="connsiteY6" fmla="*/ 233840 h 682796"/>
                      <a:gd name="connsiteX7" fmla="*/ 781490 w 946143"/>
                      <a:gd name="connsiteY7" fmla="*/ 203457 h 682796"/>
                      <a:gd name="connsiteX8" fmla="*/ 820669 w 946143"/>
                      <a:gd name="connsiteY8" fmla="*/ 201731 h 682796"/>
                      <a:gd name="connsiteX9" fmla="*/ 827647 w 946143"/>
                      <a:gd name="connsiteY9" fmla="*/ 195049 h 682796"/>
                      <a:gd name="connsiteX10" fmla="*/ 887481 w 946143"/>
                      <a:gd name="connsiteY10" fmla="*/ 113119 h 682796"/>
                      <a:gd name="connsiteX11" fmla="*/ 933948 w 946143"/>
                      <a:gd name="connsiteY11" fmla="*/ 22934 h 682796"/>
                      <a:gd name="connsiteX12" fmla="*/ 941030 w 946143"/>
                      <a:gd name="connsiteY12" fmla="*/ 0 h 682796"/>
                      <a:gd name="connsiteX13" fmla="*/ 946143 w 946143"/>
                      <a:gd name="connsiteY13" fmla="*/ 57619 h 682796"/>
                      <a:gd name="connsiteX14" fmla="*/ 937079 w 946143"/>
                      <a:gd name="connsiteY14" fmla="*/ 114797 h 682796"/>
                      <a:gd name="connsiteX15" fmla="*/ 905916 w 946143"/>
                      <a:gd name="connsiteY15" fmla="*/ 211345 h 682796"/>
                      <a:gd name="connsiteX16" fmla="*/ 898385 w 946143"/>
                      <a:gd name="connsiteY16" fmla="*/ 225517 h 682796"/>
                      <a:gd name="connsiteX17" fmla="*/ 900869 w 946143"/>
                      <a:gd name="connsiteY17" fmla="*/ 227418 h 682796"/>
                      <a:gd name="connsiteX18" fmla="*/ 909748 w 946143"/>
                      <a:gd name="connsiteY18" fmla="*/ 263167 h 682796"/>
                      <a:gd name="connsiteX19" fmla="*/ 465695 w 946143"/>
                      <a:gd name="connsiteY19" fmla="*/ 682796 h 682796"/>
                      <a:gd name="connsiteX20" fmla="*/ 26548 w 946143"/>
                      <a:gd name="connsiteY20" fmla="*/ 263167 h 682796"/>
                      <a:gd name="connsiteX21" fmla="*/ 35613 w 946143"/>
                      <a:gd name="connsiteY21" fmla="*/ 227418 h 682796"/>
                      <a:gd name="connsiteX22" fmla="*/ 45015 w 946143"/>
                      <a:gd name="connsiteY22" fmla="*/ 220356 h 682796"/>
                      <a:gd name="connsiteX23" fmla="*/ 40227 w 946143"/>
                      <a:gd name="connsiteY23" fmla="*/ 211345 h 682796"/>
                      <a:gd name="connsiteX24" fmla="*/ 9064 w 946143"/>
                      <a:gd name="connsiteY24" fmla="*/ 114797 h 682796"/>
                      <a:gd name="connsiteX25" fmla="*/ 0 w 946143"/>
                      <a:gd name="connsiteY25" fmla="*/ 57619 h 682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946143" h="682796">
                        <a:moveTo>
                          <a:pt x="5113" y="0"/>
                        </a:moveTo>
                        <a:lnTo>
                          <a:pt x="12195" y="22934"/>
                        </a:lnTo>
                        <a:cubicBezTo>
                          <a:pt x="24228" y="52042"/>
                          <a:pt x="39809" y="82593"/>
                          <a:pt x="58662" y="113119"/>
                        </a:cubicBezTo>
                        <a:cubicBezTo>
                          <a:pt x="77516" y="143645"/>
                          <a:pt x="97857" y="171256"/>
                          <a:pt x="118496" y="195049"/>
                        </a:cubicBezTo>
                        <a:lnTo>
                          <a:pt x="125866" y="202107"/>
                        </a:lnTo>
                        <a:lnTo>
                          <a:pt x="156973" y="203457"/>
                        </a:lnTo>
                        <a:cubicBezTo>
                          <a:pt x="237429" y="211141"/>
                          <a:pt x="348370" y="233840"/>
                          <a:pt x="470315" y="233840"/>
                        </a:cubicBezTo>
                        <a:cubicBezTo>
                          <a:pt x="592259" y="233840"/>
                          <a:pt x="702118" y="211141"/>
                          <a:pt x="781490" y="203457"/>
                        </a:cubicBezTo>
                        <a:lnTo>
                          <a:pt x="820669" y="201731"/>
                        </a:lnTo>
                        <a:lnTo>
                          <a:pt x="827647" y="195049"/>
                        </a:lnTo>
                        <a:cubicBezTo>
                          <a:pt x="848286" y="171256"/>
                          <a:pt x="868627" y="143645"/>
                          <a:pt x="887481" y="113119"/>
                        </a:cubicBezTo>
                        <a:cubicBezTo>
                          <a:pt x="906334" y="82593"/>
                          <a:pt x="921915" y="52042"/>
                          <a:pt x="933948" y="22934"/>
                        </a:cubicBezTo>
                        <a:lnTo>
                          <a:pt x="941030" y="0"/>
                        </a:lnTo>
                        <a:lnTo>
                          <a:pt x="946143" y="57619"/>
                        </a:lnTo>
                        <a:lnTo>
                          <a:pt x="937079" y="114797"/>
                        </a:lnTo>
                        <a:cubicBezTo>
                          <a:pt x="928735" y="149692"/>
                          <a:pt x="918066" y="182285"/>
                          <a:pt x="905916" y="211345"/>
                        </a:cubicBezTo>
                        <a:lnTo>
                          <a:pt x="898385" y="225517"/>
                        </a:lnTo>
                        <a:lnTo>
                          <a:pt x="900869" y="227418"/>
                        </a:lnTo>
                        <a:cubicBezTo>
                          <a:pt x="906693" y="236432"/>
                          <a:pt x="909748" y="248152"/>
                          <a:pt x="909748" y="263167"/>
                        </a:cubicBezTo>
                        <a:cubicBezTo>
                          <a:pt x="909748" y="383292"/>
                          <a:pt x="709584" y="682796"/>
                          <a:pt x="465695" y="682796"/>
                        </a:cubicBezTo>
                        <a:cubicBezTo>
                          <a:pt x="221807" y="682796"/>
                          <a:pt x="26548" y="383292"/>
                          <a:pt x="26548" y="263167"/>
                        </a:cubicBezTo>
                        <a:cubicBezTo>
                          <a:pt x="26548" y="248152"/>
                          <a:pt x="29671" y="236432"/>
                          <a:pt x="35613" y="227418"/>
                        </a:cubicBezTo>
                        <a:lnTo>
                          <a:pt x="45015" y="220356"/>
                        </a:lnTo>
                        <a:lnTo>
                          <a:pt x="40227" y="211345"/>
                        </a:lnTo>
                        <a:cubicBezTo>
                          <a:pt x="28077" y="182285"/>
                          <a:pt x="17408" y="149692"/>
                          <a:pt x="9064" y="114797"/>
                        </a:cubicBezTo>
                        <a:lnTo>
                          <a:pt x="0" y="57619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rgbClr val="00B0F0"/>
                      </a:gs>
                    </a:gsLst>
                    <a:lin ang="5400000" scaled="1"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82E890D8-E0C5-4311-9DFA-964E15340106}"/>
                      </a:ext>
                    </a:extLst>
                  </p:cNvPr>
                  <p:cNvSpPr/>
                  <p:nvPr/>
                </p:nvSpPr>
                <p:spPr>
                  <a:xfrm>
                    <a:off x="7945003" y="2024433"/>
                    <a:ext cx="394896" cy="413337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111200 h 906417"/>
                      <a:gd name="connsiteX4" fmla="*/ 305177 w 833111"/>
                      <a:gd name="connsiteY4" fmla="*/ 743 h 906417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50494 h 845711"/>
                      <a:gd name="connsiteX4" fmla="*/ 310200 w 833176"/>
                      <a:gd name="connsiteY4" fmla="*/ 32254 h 845711"/>
                      <a:gd name="connsiteX0" fmla="*/ 310200 w 833176"/>
                      <a:gd name="connsiteY0" fmla="*/ 32254 h 845711"/>
                      <a:gd name="connsiteX1" fmla="*/ 829153 w 833176"/>
                      <a:gd name="connsiteY1" fmla="*/ 79212 h 845711"/>
                      <a:gd name="connsiteX2" fmla="*/ 0 w 833176"/>
                      <a:gd name="connsiteY2" fmla="*/ 845711 h 845711"/>
                      <a:gd name="connsiteX3" fmla="*/ 2730 w 833176"/>
                      <a:gd name="connsiteY3" fmla="*/ 118441 h 845711"/>
                      <a:gd name="connsiteX4" fmla="*/ 310200 w 833176"/>
                      <a:gd name="connsiteY4" fmla="*/ 32254 h 845711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99178 h 826448"/>
                      <a:gd name="connsiteX4" fmla="*/ 325269 w 833385"/>
                      <a:gd name="connsiteY4" fmla="*/ 76086 h 826448"/>
                      <a:gd name="connsiteX0" fmla="*/ 325269 w 833385"/>
                      <a:gd name="connsiteY0" fmla="*/ 76086 h 826448"/>
                      <a:gd name="connsiteX1" fmla="*/ 829153 w 833385"/>
                      <a:gd name="connsiteY1" fmla="*/ 59949 h 826448"/>
                      <a:gd name="connsiteX2" fmla="*/ 0 w 833385"/>
                      <a:gd name="connsiteY2" fmla="*/ 826448 h 826448"/>
                      <a:gd name="connsiteX3" fmla="*/ 2730 w 833385"/>
                      <a:gd name="connsiteY3" fmla="*/ 55498 h 826448"/>
                      <a:gd name="connsiteX4" fmla="*/ 325269 w 833385"/>
                      <a:gd name="connsiteY4" fmla="*/ 76086 h 826448"/>
                      <a:gd name="connsiteX0" fmla="*/ 325269 w 832619"/>
                      <a:gd name="connsiteY0" fmla="*/ 79141 h 829503"/>
                      <a:gd name="connsiteX1" fmla="*/ 829153 w 832619"/>
                      <a:gd name="connsiteY1" fmla="*/ 63004 h 829503"/>
                      <a:gd name="connsiteX2" fmla="*/ 0 w 832619"/>
                      <a:gd name="connsiteY2" fmla="*/ 829503 h 829503"/>
                      <a:gd name="connsiteX3" fmla="*/ 2730 w 832619"/>
                      <a:gd name="connsiteY3" fmla="*/ 58553 h 829503"/>
                      <a:gd name="connsiteX4" fmla="*/ 325269 w 832619"/>
                      <a:gd name="connsiteY4" fmla="*/ 79141 h 829503"/>
                      <a:gd name="connsiteX0" fmla="*/ 360432 w 833005"/>
                      <a:gd name="connsiteY0" fmla="*/ 65047 h 834823"/>
                      <a:gd name="connsiteX1" fmla="*/ 829153 w 833005"/>
                      <a:gd name="connsiteY1" fmla="*/ 68324 h 834823"/>
                      <a:gd name="connsiteX2" fmla="*/ 0 w 833005"/>
                      <a:gd name="connsiteY2" fmla="*/ 834823 h 834823"/>
                      <a:gd name="connsiteX3" fmla="*/ 2730 w 833005"/>
                      <a:gd name="connsiteY3" fmla="*/ 63873 h 834823"/>
                      <a:gd name="connsiteX4" fmla="*/ 360432 w 833005"/>
                      <a:gd name="connsiteY4" fmla="*/ 65047 h 834823"/>
                      <a:gd name="connsiteX0" fmla="*/ 380524 w 833267"/>
                      <a:gd name="connsiteY0" fmla="*/ 51868 h 841058"/>
                      <a:gd name="connsiteX1" fmla="*/ 829153 w 833267"/>
                      <a:gd name="connsiteY1" fmla="*/ 74559 h 841058"/>
                      <a:gd name="connsiteX2" fmla="*/ 0 w 833267"/>
                      <a:gd name="connsiteY2" fmla="*/ 841058 h 841058"/>
                      <a:gd name="connsiteX3" fmla="*/ 2730 w 833267"/>
                      <a:gd name="connsiteY3" fmla="*/ 70108 h 841058"/>
                      <a:gd name="connsiteX4" fmla="*/ 380524 w 833267"/>
                      <a:gd name="connsiteY4" fmla="*/ 51868 h 841058"/>
                      <a:gd name="connsiteX0" fmla="*/ 380524 w 833010"/>
                      <a:gd name="connsiteY0" fmla="*/ 53270 h 842460"/>
                      <a:gd name="connsiteX1" fmla="*/ 829153 w 833010"/>
                      <a:gd name="connsiteY1" fmla="*/ 75961 h 842460"/>
                      <a:gd name="connsiteX2" fmla="*/ 0 w 833010"/>
                      <a:gd name="connsiteY2" fmla="*/ 842460 h 842460"/>
                      <a:gd name="connsiteX3" fmla="*/ 2730 w 833010"/>
                      <a:gd name="connsiteY3" fmla="*/ 71510 h 842460"/>
                      <a:gd name="connsiteX4" fmla="*/ 380524 w 833010"/>
                      <a:gd name="connsiteY4" fmla="*/ 53270 h 842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33010" h="842460">
                        <a:moveTo>
                          <a:pt x="380524" y="53270"/>
                        </a:moveTo>
                        <a:cubicBezTo>
                          <a:pt x="590517" y="30772"/>
                          <a:pt x="869094" y="-66375"/>
                          <a:pt x="829153" y="75961"/>
                        </a:cubicBezTo>
                        <a:cubicBezTo>
                          <a:pt x="819246" y="249869"/>
                          <a:pt x="515907" y="795199"/>
                          <a:pt x="0" y="842460"/>
                        </a:cubicBezTo>
                        <a:lnTo>
                          <a:pt x="2730" y="71510"/>
                        </a:lnTo>
                        <a:cubicBezTo>
                          <a:pt x="110243" y="78373"/>
                          <a:pt x="170531" y="75768"/>
                          <a:pt x="380524" y="5327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2EC7BC87-D24C-4F25-9AA0-5E3DE16D4F42}"/>
                    </a:ext>
                  </a:extLst>
                </p:cNvPr>
                <p:cNvSpPr/>
                <p:nvPr/>
              </p:nvSpPr>
              <p:spPr>
                <a:xfrm>
                  <a:off x="1903750" y="5405439"/>
                  <a:ext cx="153650" cy="204538"/>
                </a:xfrm>
                <a:custGeom>
                  <a:avLst/>
                  <a:gdLst>
                    <a:gd name="connsiteX0" fmla="*/ 0 w 187542"/>
                    <a:gd name="connsiteY0" fmla="*/ 272890 h 295751"/>
                    <a:gd name="connsiteX1" fmla="*/ 0 w 187542"/>
                    <a:gd name="connsiteY1" fmla="*/ 272891 h 295751"/>
                    <a:gd name="connsiteX2" fmla="*/ 0 w 187542"/>
                    <a:gd name="connsiteY2" fmla="*/ 272891 h 295751"/>
                    <a:gd name="connsiteX3" fmla="*/ 22860 w 187542"/>
                    <a:gd name="connsiteY3" fmla="*/ 250031 h 295751"/>
                    <a:gd name="connsiteX4" fmla="*/ 164682 w 187542"/>
                    <a:gd name="connsiteY4" fmla="*/ 250031 h 295751"/>
                    <a:gd name="connsiteX5" fmla="*/ 187542 w 187542"/>
                    <a:gd name="connsiteY5" fmla="*/ 272891 h 295751"/>
                    <a:gd name="connsiteX6" fmla="*/ 187541 w 187542"/>
                    <a:gd name="connsiteY6" fmla="*/ 272891 h 295751"/>
                    <a:gd name="connsiteX7" fmla="*/ 164681 w 187542"/>
                    <a:gd name="connsiteY7" fmla="*/ 295751 h 295751"/>
                    <a:gd name="connsiteX8" fmla="*/ 22860 w 187542"/>
                    <a:gd name="connsiteY8" fmla="*/ 295750 h 295751"/>
                    <a:gd name="connsiteX9" fmla="*/ 6696 w 187542"/>
                    <a:gd name="connsiteY9" fmla="*/ 289055 h 295751"/>
                    <a:gd name="connsiteX10" fmla="*/ 0 w 187542"/>
                    <a:gd name="connsiteY10" fmla="*/ 272891 h 295751"/>
                    <a:gd name="connsiteX11" fmla="*/ 6696 w 187542"/>
                    <a:gd name="connsiteY11" fmla="*/ 256727 h 295751"/>
                    <a:gd name="connsiteX12" fmla="*/ 22860 w 187542"/>
                    <a:gd name="connsiteY12" fmla="*/ 250031 h 295751"/>
                    <a:gd name="connsiteX13" fmla="*/ 0 w 187542"/>
                    <a:gd name="connsiteY13" fmla="*/ 189547 h 295751"/>
                    <a:gd name="connsiteX14" fmla="*/ 0 w 187542"/>
                    <a:gd name="connsiteY14" fmla="*/ 189547 h 295751"/>
                    <a:gd name="connsiteX15" fmla="*/ 0 w 187542"/>
                    <a:gd name="connsiteY15" fmla="*/ 189548 h 295751"/>
                    <a:gd name="connsiteX16" fmla="*/ 22860 w 187542"/>
                    <a:gd name="connsiteY16" fmla="*/ 166688 h 295751"/>
                    <a:gd name="connsiteX17" fmla="*/ 164682 w 187542"/>
                    <a:gd name="connsiteY17" fmla="*/ 166688 h 295751"/>
                    <a:gd name="connsiteX18" fmla="*/ 187542 w 187542"/>
                    <a:gd name="connsiteY18" fmla="*/ 189548 h 295751"/>
                    <a:gd name="connsiteX19" fmla="*/ 187541 w 187542"/>
                    <a:gd name="connsiteY19" fmla="*/ 189548 h 295751"/>
                    <a:gd name="connsiteX20" fmla="*/ 164681 w 187542"/>
                    <a:gd name="connsiteY20" fmla="*/ 212408 h 295751"/>
                    <a:gd name="connsiteX21" fmla="*/ 22860 w 187542"/>
                    <a:gd name="connsiteY21" fmla="*/ 212407 h 295751"/>
                    <a:gd name="connsiteX22" fmla="*/ 6696 w 187542"/>
                    <a:gd name="connsiteY22" fmla="*/ 205711 h 295751"/>
                    <a:gd name="connsiteX23" fmla="*/ 0 w 187542"/>
                    <a:gd name="connsiteY23" fmla="*/ 189547 h 295751"/>
                    <a:gd name="connsiteX24" fmla="*/ 6696 w 187542"/>
                    <a:gd name="connsiteY24" fmla="*/ 173383 h 295751"/>
                    <a:gd name="connsiteX25" fmla="*/ 22860 w 187542"/>
                    <a:gd name="connsiteY25" fmla="*/ 166688 h 295751"/>
                    <a:gd name="connsiteX26" fmla="*/ 0 w 187542"/>
                    <a:gd name="connsiteY26" fmla="*/ 106203 h 295751"/>
                    <a:gd name="connsiteX27" fmla="*/ 0 w 187542"/>
                    <a:gd name="connsiteY27" fmla="*/ 106203 h 295751"/>
                    <a:gd name="connsiteX28" fmla="*/ 0 w 187542"/>
                    <a:gd name="connsiteY28" fmla="*/ 106204 h 295751"/>
                    <a:gd name="connsiteX29" fmla="*/ 22860 w 187542"/>
                    <a:gd name="connsiteY29" fmla="*/ 83344 h 295751"/>
                    <a:gd name="connsiteX30" fmla="*/ 164682 w 187542"/>
                    <a:gd name="connsiteY30" fmla="*/ 83344 h 295751"/>
                    <a:gd name="connsiteX31" fmla="*/ 187542 w 187542"/>
                    <a:gd name="connsiteY31" fmla="*/ 106204 h 295751"/>
                    <a:gd name="connsiteX32" fmla="*/ 187541 w 187542"/>
                    <a:gd name="connsiteY32" fmla="*/ 106204 h 295751"/>
                    <a:gd name="connsiteX33" fmla="*/ 164681 w 187542"/>
                    <a:gd name="connsiteY33" fmla="*/ 129064 h 295751"/>
                    <a:gd name="connsiteX34" fmla="*/ 22860 w 187542"/>
                    <a:gd name="connsiteY34" fmla="*/ 129063 h 295751"/>
                    <a:gd name="connsiteX35" fmla="*/ 6696 w 187542"/>
                    <a:gd name="connsiteY35" fmla="*/ 122367 h 295751"/>
                    <a:gd name="connsiteX36" fmla="*/ 0 w 187542"/>
                    <a:gd name="connsiteY36" fmla="*/ 106203 h 295751"/>
                    <a:gd name="connsiteX37" fmla="*/ 6696 w 187542"/>
                    <a:gd name="connsiteY37" fmla="*/ 90039 h 295751"/>
                    <a:gd name="connsiteX38" fmla="*/ 22860 w 187542"/>
                    <a:gd name="connsiteY38" fmla="*/ 83344 h 295751"/>
                    <a:gd name="connsiteX39" fmla="*/ 0 w 187542"/>
                    <a:gd name="connsiteY39" fmla="*/ 22859 h 295751"/>
                    <a:gd name="connsiteX40" fmla="*/ 0 w 187542"/>
                    <a:gd name="connsiteY40" fmla="*/ 22859 h 295751"/>
                    <a:gd name="connsiteX41" fmla="*/ 0 w 187542"/>
                    <a:gd name="connsiteY41" fmla="*/ 22860 h 295751"/>
                    <a:gd name="connsiteX42" fmla="*/ 22860 w 187542"/>
                    <a:gd name="connsiteY42" fmla="*/ 0 h 295751"/>
                    <a:gd name="connsiteX43" fmla="*/ 164682 w 187542"/>
                    <a:gd name="connsiteY43" fmla="*/ 0 h 295751"/>
                    <a:gd name="connsiteX44" fmla="*/ 187542 w 187542"/>
                    <a:gd name="connsiteY44" fmla="*/ 22860 h 295751"/>
                    <a:gd name="connsiteX45" fmla="*/ 187541 w 187542"/>
                    <a:gd name="connsiteY45" fmla="*/ 22860 h 295751"/>
                    <a:gd name="connsiteX46" fmla="*/ 164681 w 187542"/>
                    <a:gd name="connsiteY46" fmla="*/ 45720 h 295751"/>
                    <a:gd name="connsiteX47" fmla="*/ 22860 w 187542"/>
                    <a:gd name="connsiteY47" fmla="*/ 45719 h 295751"/>
                    <a:gd name="connsiteX48" fmla="*/ 6696 w 187542"/>
                    <a:gd name="connsiteY48" fmla="*/ 39023 h 295751"/>
                    <a:gd name="connsiteX49" fmla="*/ 0 w 187542"/>
                    <a:gd name="connsiteY49" fmla="*/ 22859 h 295751"/>
                    <a:gd name="connsiteX50" fmla="*/ 6696 w 187542"/>
                    <a:gd name="connsiteY50" fmla="*/ 6695 h 295751"/>
                    <a:gd name="connsiteX51" fmla="*/ 22860 w 187542"/>
                    <a:gd name="connsiteY51" fmla="*/ 0 h 29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187542" h="295751">
                      <a:moveTo>
                        <a:pt x="0" y="272890"/>
                      </a:moveTo>
                      <a:lnTo>
                        <a:pt x="0" y="272891"/>
                      </a:lnTo>
                      <a:lnTo>
                        <a:pt x="0" y="272891"/>
                      </a:lnTo>
                      <a:close/>
                      <a:moveTo>
                        <a:pt x="22860" y="250031"/>
                      </a:moveTo>
                      <a:lnTo>
                        <a:pt x="164682" y="250031"/>
                      </a:lnTo>
                      <a:cubicBezTo>
                        <a:pt x="177307" y="250031"/>
                        <a:pt x="187542" y="260266"/>
                        <a:pt x="187542" y="272891"/>
                      </a:cubicBezTo>
                      <a:lnTo>
                        <a:pt x="187541" y="272891"/>
                      </a:lnTo>
                      <a:cubicBezTo>
                        <a:pt x="187541" y="285516"/>
                        <a:pt x="177306" y="295751"/>
                        <a:pt x="164681" y="295751"/>
                      </a:cubicBezTo>
                      <a:lnTo>
                        <a:pt x="22860" y="295750"/>
                      </a:lnTo>
                      <a:cubicBezTo>
                        <a:pt x="16548" y="295750"/>
                        <a:pt x="10833" y="293192"/>
                        <a:pt x="6696" y="289055"/>
                      </a:cubicBezTo>
                      <a:lnTo>
                        <a:pt x="0" y="272891"/>
                      </a:lnTo>
                      <a:lnTo>
                        <a:pt x="6696" y="256727"/>
                      </a:lnTo>
                      <a:cubicBezTo>
                        <a:pt x="10833" y="252590"/>
                        <a:pt x="16548" y="250031"/>
                        <a:pt x="22860" y="250031"/>
                      </a:cubicBezTo>
                      <a:close/>
                      <a:moveTo>
                        <a:pt x="0" y="189547"/>
                      </a:moveTo>
                      <a:lnTo>
                        <a:pt x="0" y="189547"/>
                      </a:lnTo>
                      <a:lnTo>
                        <a:pt x="0" y="189548"/>
                      </a:lnTo>
                      <a:close/>
                      <a:moveTo>
                        <a:pt x="22860" y="166688"/>
                      </a:moveTo>
                      <a:lnTo>
                        <a:pt x="164682" y="166688"/>
                      </a:lnTo>
                      <a:cubicBezTo>
                        <a:pt x="177307" y="166688"/>
                        <a:pt x="187542" y="176923"/>
                        <a:pt x="187542" y="189548"/>
                      </a:cubicBezTo>
                      <a:lnTo>
                        <a:pt x="187541" y="189548"/>
                      </a:lnTo>
                      <a:cubicBezTo>
                        <a:pt x="187541" y="202173"/>
                        <a:pt x="177306" y="212408"/>
                        <a:pt x="164681" y="212408"/>
                      </a:cubicBezTo>
                      <a:lnTo>
                        <a:pt x="22860" y="212407"/>
                      </a:lnTo>
                      <a:cubicBezTo>
                        <a:pt x="16548" y="212407"/>
                        <a:pt x="10833" y="209848"/>
                        <a:pt x="6696" y="205711"/>
                      </a:cubicBezTo>
                      <a:lnTo>
                        <a:pt x="0" y="189547"/>
                      </a:lnTo>
                      <a:lnTo>
                        <a:pt x="6696" y="173383"/>
                      </a:lnTo>
                      <a:cubicBezTo>
                        <a:pt x="10833" y="169247"/>
                        <a:pt x="16548" y="166688"/>
                        <a:pt x="22860" y="166688"/>
                      </a:cubicBezTo>
                      <a:close/>
                      <a:moveTo>
                        <a:pt x="0" y="106203"/>
                      </a:moveTo>
                      <a:lnTo>
                        <a:pt x="0" y="106203"/>
                      </a:lnTo>
                      <a:lnTo>
                        <a:pt x="0" y="106204"/>
                      </a:lnTo>
                      <a:close/>
                      <a:moveTo>
                        <a:pt x="22860" y="83344"/>
                      </a:moveTo>
                      <a:lnTo>
                        <a:pt x="164682" y="83344"/>
                      </a:lnTo>
                      <a:cubicBezTo>
                        <a:pt x="177307" y="83344"/>
                        <a:pt x="187542" y="93579"/>
                        <a:pt x="187542" y="106204"/>
                      </a:cubicBezTo>
                      <a:lnTo>
                        <a:pt x="187541" y="106204"/>
                      </a:lnTo>
                      <a:cubicBezTo>
                        <a:pt x="187541" y="118829"/>
                        <a:pt x="177306" y="129064"/>
                        <a:pt x="164681" y="129064"/>
                      </a:cubicBezTo>
                      <a:lnTo>
                        <a:pt x="22860" y="129063"/>
                      </a:lnTo>
                      <a:cubicBezTo>
                        <a:pt x="16548" y="129063"/>
                        <a:pt x="10833" y="126504"/>
                        <a:pt x="6696" y="122367"/>
                      </a:cubicBezTo>
                      <a:lnTo>
                        <a:pt x="0" y="106203"/>
                      </a:lnTo>
                      <a:lnTo>
                        <a:pt x="6696" y="90039"/>
                      </a:lnTo>
                      <a:cubicBezTo>
                        <a:pt x="10833" y="85903"/>
                        <a:pt x="16548" y="83344"/>
                        <a:pt x="22860" y="83344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164682" y="0"/>
                      </a:lnTo>
                      <a:cubicBezTo>
                        <a:pt x="177307" y="0"/>
                        <a:pt x="187542" y="10235"/>
                        <a:pt x="187542" y="22860"/>
                      </a:cubicBezTo>
                      <a:lnTo>
                        <a:pt x="187541" y="22860"/>
                      </a:lnTo>
                      <a:cubicBezTo>
                        <a:pt x="187541" y="35485"/>
                        <a:pt x="177306" y="45720"/>
                        <a:pt x="164681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5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B6F64B9-DD5A-4EB3-99D4-301B9696E075}"/>
                  </a:ext>
                </a:extLst>
              </p:cNvPr>
              <p:cNvSpPr/>
              <p:nvPr/>
            </p:nvSpPr>
            <p:spPr>
              <a:xfrm>
                <a:off x="1594899" y="4405314"/>
                <a:ext cx="167226" cy="70086"/>
              </a:xfrm>
              <a:custGeom>
                <a:avLst/>
                <a:gdLst>
                  <a:gd name="connsiteX0" fmla="*/ 66309 w 132618"/>
                  <a:gd name="connsiteY0" fmla="*/ 0 h 71041"/>
                  <a:gd name="connsiteX1" fmla="*/ 128368 w 132618"/>
                  <a:gd name="connsiteY1" fmla="*/ 46994 h 71041"/>
                  <a:gd name="connsiteX2" fmla="*/ 132618 w 132618"/>
                  <a:gd name="connsiteY2" fmla="*/ 71041 h 71041"/>
                  <a:gd name="connsiteX3" fmla="*/ 130485 w 132618"/>
                  <a:gd name="connsiteY3" fmla="*/ 68359 h 71041"/>
                  <a:gd name="connsiteX4" fmla="*/ 66309 w 132618"/>
                  <a:gd name="connsiteY4" fmla="*/ 45822 h 71041"/>
                  <a:gd name="connsiteX5" fmla="*/ 2134 w 132618"/>
                  <a:gd name="connsiteY5" fmla="*/ 68359 h 71041"/>
                  <a:gd name="connsiteX6" fmla="*/ 0 w 132618"/>
                  <a:gd name="connsiteY6" fmla="*/ 71041 h 71041"/>
                  <a:gd name="connsiteX7" fmla="*/ 4250 w 132618"/>
                  <a:gd name="connsiteY7" fmla="*/ 46994 h 71041"/>
                  <a:gd name="connsiteX8" fmla="*/ 66309 w 132618"/>
                  <a:gd name="connsiteY8" fmla="*/ 0 h 71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618" h="71041">
                    <a:moveTo>
                      <a:pt x="66309" y="0"/>
                    </a:moveTo>
                    <a:cubicBezTo>
                      <a:pt x="94207" y="0"/>
                      <a:pt x="118143" y="19378"/>
                      <a:pt x="128368" y="46994"/>
                    </a:cubicBezTo>
                    <a:lnTo>
                      <a:pt x="132618" y="71041"/>
                    </a:lnTo>
                    <a:lnTo>
                      <a:pt x="130485" y="68359"/>
                    </a:lnTo>
                    <a:cubicBezTo>
                      <a:pt x="114061" y="54435"/>
                      <a:pt x="91371" y="45822"/>
                      <a:pt x="66309" y="45822"/>
                    </a:cubicBezTo>
                    <a:cubicBezTo>
                      <a:pt x="41247" y="45822"/>
                      <a:pt x="18558" y="54435"/>
                      <a:pt x="2134" y="68359"/>
                    </a:cubicBezTo>
                    <a:lnTo>
                      <a:pt x="0" y="71041"/>
                    </a:lnTo>
                    <a:lnTo>
                      <a:pt x="4250" y="46994"/>
                    </a:lnTo>
                    <a:cubicBezTo>
                      <a:pt x="14475" y="19378"/>
                      <a:pt x="38411" y="0"/>
                      <a:pt x="663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305F6B2-BCA8-4912-B41A-FA7DEC254379}"/>
                  </a:ext>
                </a:extLst>
              </p:cNvPr>
              <p:cNvSpPr/>
              <p:nvPr/>
            </p:nvSpPr>
            <p:spPr>
              <a:xfrm>
                <a:off x="2185449" y="4405314"/>
                <a:ext cx="167226" cy="70086"/>
              </a:xfrm>
              <a:custGeom>
                <a:avLst/>
                <a:gdLst>
                  <a:gd name="connsiteX0" fmla="*/ 66309 w 132618"/>
                  <a:gd name="connsiteY0" fmla="*/ 0 h 71041"/>
                  <a:gd name="connsiteX1" fmla="*/ 128368 w 132618"/>
                  <a:gd name="connsiteY1" fmla="*/ 46994 h 71041"/>
                  <a:gd name="connsiteX2" fmla="*/ 132618 w 132618"/>
                  <a:gd name="connsiteY2" fmla="*/ 71041 h 71041"/>
                  <a:gd name="connsiteX3" fmla="*/ 130485 w 132618"/>
                  <a:gd name="connsiteY3" fmla="*/ 68359 h 71041"/>
                  <a:gd name="connsiteX4" fmla="*/ 66309 w 132618"/>
                  <a:gd name="connsiteY4" fmla="*/ 45822 h 71041"/>
                  <a:gd name="connsiteX5" fmla="*/ 2134 w 132618"/>
                  <a:gd name="connsiteY5" fmla="*/ 68359 h 71041"/>
                  <a:gd name="connsiteX6" fmla="*/ 0 w 132618"/>
                  <a:gd name="connsiteY6" fmla="*/ 71041 h 71041"/>
                  <a:gd name="connsiteX7" fmla="*/ 4250 w 132618"/>
                  <a:gd name="connsiteY7" fmla="*/ 46994 h 71041"/>
                  <a:gd name="connsiteX8" fmla="*/ 66309 w 132618"/>
                  <a:gd name="connsiteY8" fmla="*/ 0 h 71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618" h="71041">
                    <a:moveTo>
                      <a:pt x="66309" y="0"/>
                    </a:moveTo>
                    <a:cubicBezTo>
                      <a:pt x="94207" y="0"/>
                      <a:pt x="118143" y="19378"/>
                      <a:pt x="128368" y="46994"/>
                    </a:cubicBezTo>
                    <a:lnTo>
                      <a:pt x="132618" y="71041"/>
                    </a:lnTo>
                    <a:lnTo>
                      <a:pt x="130485" y="68359"/>
                    </a:lnTo>
                    <a:cubicBezTo>
                      <a:pt x="114061" y="54435"/>
                      <a:pt x="91371" y="45822"/>
                      <a:pt x="66309" y="45822"/>
                    </a:cubicBezTo>
                    <a:cubicBezTo>
                      <a:pt x="41247" y="45822"/>
                      <a:pt x="18558" y="54435"/>
                      <a:pt x="2134" y="68359"/>
                    </a:cubicBezTo>
                    <a:lnTo>
                      <a:pt x="0" y="71041"/>
                    </a:lnTo>
                    <a:lnTo>
                      <a:pt x="4250" y="46994"/>
                    </a:lnTo>
                    <a:cubicBezTo>
                      <a:pt x="14475" y="19378"/>
                      <a:pt x="38411" y="0"/>
                      <a:pt x="6630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1982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pptxe20_冷感マスクを着用したの男性のイラスト</dc:title>
  <dc:subject>pptxe20_冷感マスクを着用したの男性のイラスト</dc:subject>
  <dc:creator>でじけろお</dc:creator>
  <cp:revision>1</cp:revision>
  <dcterms:created xsi:type="dcterms:W3CDTF">2018-05-20T00:31:01Z</dcterms:created>
  <dcterms:modified xsi:type="dcterms:W3CDTF">2020-06-23T07:42:49Z</dcterms:modified>
  <cp:version>1</cp:version>
</cp:coreProperties>
</file>